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4"/>
  </p:notesMasterIdLst>
  <p:sldIdLst>
    <p:sldId id="256" r:id="rId3"/>
    <p:sldId id="257" r:id="rId4"/>
    <p:sldId id="258" r:id="rId5"/>
    <p:sldId id="259" r:id="rId6"/>
    <p:sldId id="266" r:id="rId7"/>
    <p:sldId id="260" r:id="rId8"/>
    <p:sldId id="268" r:id="rId9"/>
    <p:sldId id="261" r:id="rId10"/>
    <p:sldId id="267" r:id="rId11"/>
    <p:sldId id="263" r:id="rId12"/>
    <p:sldId id="262"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97" autoAdjust="0"/>
    <p:restoredTop sz="94660"/>
  </p:normalViewPr>
  <p:slideViewPr>
    <p:cSldViewPr snapToGrid="0">
      <p:cViewPr varScale="1">
        <p:scale>
          <a:sx n="72" d="100"/>
          <a:sy n="72" d="100"/>
        </p:scale>
        <p:origin x="60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DA4E9B-C7F6-4EDC-AC05-ACC0DFD10B72}" type="datetimeFigureOut">
              <a:rPr lang="es-ES" smtClean="0"/>
              <a:t>06/04/2017</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0FC30E-7D26-43B2-B844-3A8FC02F2E23}" type="slidenum">
              <a:rPr lang="es-ES" smtClean="0"/>
              <a:t>‹Nº›</a:t>
            </a:fld>
            <a:endParaRPr lang="es-ES"/>
          </a:p>
        </p:txBody>
      </p:sp>
    </p:spTree>
    <p:extLst>
      <p:ext uri="{BB962C8B-B14F-4D97-AF65-F5344CB8AC3E}">
        <p14:creationId xmlns:p14="http://schemas.microsoft.com/office/powerpoint/2010/main" val="7621956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5591046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vmlDrawing" Target="../drawings/vmlDrawing10.vml"/><Relationship Id="rId4"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vmlDrawing" Target="../drawings/vmlDrawing11.vml"/><Relationship Id="rId4"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4"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3.vml"/><Relationship Id="rId4" Type="http://schemas.openxmlformats.org/officeDocument/2006/relationships/image" Target="../media/image1.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vmlDrawing" Target="../drawings/vmlDrawing4.vml"/><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vmlDrawing" Target="../drawings/vmlDrawing5.v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6.vml"/><Relationship Id="rId4"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vmlDrawing" Target="../drawings/vmlDrawing7.vml"/><Relationship Id="rId4" Type="http://schemas.openxmlformats.org/officeDocument/2006/relationships/image" Target="../media/image1.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vmlDrawing" Target="../drawings/vmlDrawing8.vml"/><Relationship Id="rId4" Type="http://schemas.openxmlformats.org/officeDocument/2006/relationships/image" Target="../media/image1.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9.vml"/><Relationship Id="rId4" Type="http://schemas.openxmlformats.org/officeDocument/2006/relationships/image" Target="../media/image1.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p:cNvSpPr>
            <a:spLocks noGrp="1"/>
          </p:cNvSpPr>
          <p:nvPr>
            <p:ph type="dt" sz="half" idx="10"/>
          </p:nvPr>
        </p:nvSpPr>
        <p:spPr/>
        <p:txBody>
          <a:bodyPr/>
          <a:lstStyle/>
          <a:p>
            <a:fld id="{3D986C91-246F-48EF-BB72-2C4D33791829}" type="datetimeFigureOut">
              <a:rPr lang="es-CO" smtClean="0"/>
              <a:t>06/04/2017</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07822672-AE87-4AF7-A310-2B0170BD9A15}" type="slidenum">
              <a:rPr lang="es-CO" smtClean="0"/>
              <a:t>‹Nº›</a:t>
            </a:fld>
            <a:endParaRPr lang="es-CO"/>
          </a:p>
        </p:txBody>
      </p:sp>
      <p:sp>
        <p:nvSpPr>
          <p:cNvPr id="7" name="Rectangle 2"/>
          <p:cNvSpPr>
            <a:spLocks noChangeArrowheads="1"/>
          </p:cNvSpPr>
          <p:nvPr userDrawn="1"/>
        </p:nvSpPr>
        <p:spPr bwMode="auto">
          <a:xfrm>
            <a:off x="0" y="-1"/>
            <a:ext cx="948625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CO"/>
          </a:p>
        </p:txBody>
      </p:sp>
      <p:graphicFrame>
        <p:nvGraphicFramePr>
          <p:cNvPr id="8" name="Objeto 7"/>
          <p:cNvGraphicFramePr>
            <a:graphicFrameLocks noChangeAspect="1"/>
          </p:cNvGraphicFramePr>
          <p:nvPr userDrawn="1">
            <p:extLst>
              <p:ext uri="{D42A27DB-BD31-4B8C-83A1-F6EECF244321}">
                <p14:modId xmlns:p14="http://schemas.microsoft.com/office/powerpoint/2010/main" val="967208575"/>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2064"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3948377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a:xfrm>
            <a:off x="838200" y="1165225"/>
            <a:ext cx="10515600" cy="1325563"/>
          </a:xfrm>
        </p:spPr>
        <p:txBody>
          <a:bodyPr/>
          <a:lstStyle/>
          <a:p>
            <a:r>
              <a:rPr lang="es-ES" dirty="0"/>
              <a:t>Haga clic para modificar el estilo de título del patrón</a:t>
            </a:r>
            <a:endParaRPr lang="es-CO" dirty="0"/>
          </a:p>
        </p:txBody>
      </p:sp>
      <p:sp>
        <p:nvSpPr>
          <p:cNvPr id="3" name="Marcador de texto vertical 2"/>
          <p:cNvSpPr>
            <a:spLocks noGrp="1"/>
          </p:cNvSpPr>
          <p:nvPr>
            <p:ph type="body" orient="vert" idx="1"/>
          </p:nvPr>
        </p:nvSpPr>
        <p:spPr>
          <a:xfrm>
            <a:off x="838200" y="2895600"/>
            <a:ext cx="10515600" cy="3281362"/>
          </a:xfrm>
        </p:spPr>
        <p:txBody>
          <a:bodyPr vert="eaVert"/>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4" name="Marcador de fecha 3"/>
          <p:cNvSpPr>
            <a:spLocks noGrp="1"/>
          </p:cNvSpPr>
          <p:nvPr>
            <p:ph type="dt" sz="half" idx="10"/>
          </p:nvPr>
        </p:nvSpPr>
        <p:spPr/>
        <p:txBody>
          <a:bodyPr/>
          <a:lstStyle/>
          <a:p>
            <a:fld id="{3D986C91-246F-48EF-BB72-2C4D33791829}" type="datetimeFigureOut">
              <a:rPr lang="es-CO" smtClean="0"/>
              <a:t>06/04/2017</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7" name="Objeto 6"/>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11280"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2898874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1148727"/>
            <a:ext cx="2628900" cy="5028236"/>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838200" y="1148727"/>
            <a:ext cx="7734300" cy="5028236"/>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3D986C91-246F-48EF-BB72-2C4D33791829}" type="datetimeFigureOut">
              <a:rPr lang="es-CO" smtClean="0"/>
              <a:t>06/04/2017</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7" name="Objeto 6"/>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12304"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626904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bg>
      <p:bgPr>
        <a:noFill/>
        <a:effectLst/>
      </p:bgPr>
    </p:bg>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415611" y="992767"/>
            <a:ext cx="11360800" cy="2736800"/>
          </a:xfrm>
          <a:prstGeom prst="rect">
            <a:avLst/>
          </a:prstGeom>
        </p:spPr>
        <p:txBody>
          <a:bodyPr lIns="91425" tIns="91425" rIns="91425" bIns="91425" anchor="b" anchorCtr="0"/>
          <a:lstStyle>
            <a:lvl1pPr lvl="0" algn="ctr">
              <a:spcBef>
                <a:spcPts val="0"/>
              </a:spcBef>
              <a:buSzPct val="100000"/>
              <a:defRPr sz="6933"/>
            </a:lvl1pPr>
            <a:lvl2pPr lvl="1" algn="ctr">
              <a:spcBef>
                <a:spcPts val="0"/>
              </a:spcBef>
              <a:buSzPct val="100000"/>
              <a:defRPr sz="6933"/>
            </a:lvl2pPr>
            <a:lvl3pPr lvl="2" algn="ctr">
              <a:spcBef>
                <a:spcPts val="0"/>
              </a:spcBef>
              <a:buSzPct val="100000"/>
              <a:defRPr sz="6933"/>
            </a:lvl3pPr>
            <a:lvl4pPr lvl="3" algn="ctr">
              <a:spcBef>
                <a:spcPts val="0"/>
              </a:spcBef>
              <a:buSzPct val="100000"/>
              <a:defRPr sz="6933"/>
            </a:lvl4pPr>
            <a:lvl5pPr lvl="4" algn="ctr">
              <a:spcBef>
                <a:spcPts val="0"/>
              </a:spcBef>
              <a:buSzPct val="100000"/>
              <a:defRPr sz="6933"/>
            </a:lvl5pPr>
            <a:lvl6pPr lvl="5" algn="ctr">
              <a:spcBef>
                <a:spcPts val="0"/>
              </a:spcBef>
              <a:buSzPct val="100000"/>
              <a:defRPr sz="6933"/>
            </a:lvl6pPr>
            <a:lvl7pPr lvl="6" algn="ctr">
              <a:spcBef>
                <a:spcPts val="0"/>
              </a:spcBef>
              <a:buSzPct val="100000"/>
              <a:defRPr sz="6933"/>
            </a:lvl7pPr>
            <a:lvl8pPr lvl="7" algn="ctr">
              <a:spcBef>
                <a:spcPts val="0"/>
              </a:spcBef>
              <a:buSzPct val="100000"/>
              <a:defRPr sz="6933"/>
            </a:lvl8pPr>
            <a:lvl9pPr lvl="8" algn="ctr">
              <a:spcBef>
                <a:spcPts val="0"/>
              </a:spcBef>
              <a:buSzPct val="100000"/>
              <a:defRPr sz="6933"/>
            </a:lvl9pPr>
          </a:lstStyle>
          <a:p>
            <a:endParaRPr/>
          </a:p>
        </p:txBody>
      </p:sp>
      <p:sp>
        <p:nvSpPr>
          <p:cNvPr id="11" name="Shape 11"/>
          <p:cNvSpPr txBox="1">
            <a:spLocks noGrp="1"/>
          </p:cNvSpPr>
          <p:nvPr>
            <p:ph type="subTitle" idx="1"/>
          </p:nvPr>
        </p:nvSpPr>
        <p:spPr>
          <a:xfrm>
            <a:off x="415600" y="3778833"/>
            <a:ext cx="11360800" cy="10568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3733"/>
            </a:lvl1pPr>
            <a:lvl2pPr lvl="1" algn="ctr">
              <a:lnSpc>
                <a:spcPct val="100000"/>
              </a:lnSpc>
              <a:spcBef>
                <a:spcPts val="0"/>
              </a:spcBef>
              <a:spcAft>
                <a:spcPts val="0"/>
              </a:spcAft>
              <a:buSzPct val="100000"/>
              <a:buNone/>
              <a:defRPr sz="3733"/>
            </a:lvl2pPr>
            <a:lvl3pPr lvl="2" algn="ctr">
              <a:lnSpc>
                <a:spcPct val="100000"/>
              </a:lnSpc>
              <a:spcBef>
                <a:spcPts val="0"/>
              </a:spcBef>
              <a:spcAft>
                <a:spcPts val="0"/>
              </a:spcAft>
              <a:buSzPct val="100000"/>
              <a:buNone/>
              <a:defRPr sz="3733"/>
            </a:lvl3pPr>
            <a:lvl4pPr lvl="3" algn="ctr">
              <a:lnSpc>
                <a:spcPct val="100000"/>
              </a:lnSpc>
              <a:spcBef>
                <a:spcPts val="0"/>
              </a:spcBef>
              <a:spcAft>
                <a:spcPts val="0"/>
              </a:spcAft>
              <a:buSzPct val="100000"/>
              <a:buNone/>
              <a:defRPr sz="3733"/>
            </a:lvl4pPr>
            <a:lvl5pPr lvl="4" algn="ctr">
              <a:lnSpc>
                <a:spcPct val="100000"/>
              </a:lnSpc>
              <a:spcBef>
                <a:spcPts val="0"/>
              </a:spcBef>
              <a:spcAft>
                <a:spcPts val="0"/>
              </a:spcAft>
              <a:buSzPct val="100000"/>
              <a:buNone/>
              <a:defRPr sz="3733"/>
            </a:lvl5pPr>
            <a:lvl6pPr lvl="5" algn="ctr">
              <a:lnSpc>
                <a:spcPct val="100000"/>
              </a:lnSpc>
              <a:spcBef>
                <a:spcPts val="0"/>
              </a:spcBef>
              <a:spcAft>
                <a:spcPts val="0"/>
              </a:spcAft>
              <a:buSzPct val="100000"/>
              <a:buNone/>
              <a:defRPr sz="3733"/>
            </a:lvl6pPr>
            <a:lvl7pPr lvl="6" algn="ctr">
              <a:lnSpc>
                <a:spcPct val="100000"/>
              </a:lnSpc>
              <a:spcBef>
                <a:spcPts val="0"/>
              </a:spcBef>
              <a:spcAft>
                <a:spcPts val="0"/>
              </a:spcAft>
              <a:buSzPct val="100000"/>
              <a:buNone/>
              <a:defRPr sz="3733"/>
            </a:lvl7pPr>
            <a:lvl8pPr lvl="7" algn="ctr">
              <a:lnSpc>
                <a:spcPct val="100000"/>
              </a:lnSpc>
              <a:spcBef>
                <a:spcPts val="0"/>
              </a:spcBef>
              <a:spcAft>
                <a:spcPts val="0"/>
              </a:spcAft>
              <a:buSzPct val="100000"/>
              <a:buNone/>
              <a:defRPr sz="3733"/>
            </a:lvl8pPr>
            <a:lvl9pPr lvl="8" algn="ctr">
              <a:lnSpc>
                <a:spcPct val="100000"/>
              </a:lnSpc>
              <a:spcBef>
                <a:spcPts val="0"/>
              </a:spcBef>
              <a:spcAft>
                <a:spcPts val="0"/>
              </a:spcAft>
              <a:buSzPct val="100000"/>
              <a:buNone/>
              <a:defRPr sz="3733"/>
            </a:lvl9pPr>
          </a:lstStyle>
          <a:p>
            <a:endParaRPr/>
          </a:p>
        </p:txBody>
      </p:sp>
      <p:sp>
        <p:nvSpPr>
          <p:cNvPr id="12" name="Shape 12"/>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42650820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slide 1">
    <p:bg>
      <p:bgPr>
        <a:noFill/>
        <a:effectLst/>
      </p:bgPr>
    </p:bg>
    <p:spTree>
      <p:nvGrpSpPr>
        <p:cNvPr id="1" name="Shape 13"/>
        <p:cNvGrpSpPr/>
        <p:nvPr/>
      </p:nvGrpSpPr>
      <p:grpSpPr>
        <a:xfrm>
          <a:off x="0" y="0"/>
          <a:ext cx="0" cy="0"/>
          <a:chOff x="0" y="0"/>
          <a:chExt cx="0" cy="0"/>
        </a:xfrm>
      </p:grpSpPr>
      <p:sp>
        <p:nvSpPr>
          <p:cNvPr id="14" name="Shape 14"/>
          <p:cNvSpPr/>
          <p:nvPr/>
        </p:nvSpPr>
        <p:spPr>
          <a:xfrm rot="10800000">
            <a:off x="1872033" y="3398533"/>
            <a:ext cx="4162400" cy="3336400"/>
          </a:xfrm>
          <a:prstGeom prst="parallelogram">
            <a:avLst>
              <a:gd name="adj" fmla="val 55860"/>
            </a:avLst>
          </a:prstGeom>
          <a:solidFill>
            <a:srgbClr val="79B29D">
              <a:alpha val="88850"/>
            </a:srgbClr>
          </a:solidFill>
          <a:ln>
            <a:noFill/>
          </a:ln>
        </p:spPr>
        <p:txBody>
          <a:bodyPr lIns="121900" tIns="121900" rIns="121900" bIns="121900" anchor="ctr" anchorCtr="0">
            <a:noAutofit/>
          </a:bodyPr>
          <a:lstStyle/>
          <a:p>
            <a:pPr lvl="0">
              <a:spcBef>
                <a:spcPts val="0"/>
              </a:spcBef>
              <a:buNone/>
            </a:pPr>
            <a:endParaRPr sz="2400"/>
          </a:p>
        </p:txBody>
      </p:sp>
      <p:sp>
        <p:nvSpPr>
          <p:cNvPr id="15" name="Shape 15"/>
          <p:cNvSpPr/>
          <p:nvPr/>
        </p:nvSpPr>
        <p:spPr>
          <a:xfrm rot="10800000" flipH="1">
            <a:off x="1872033" y="62133"/>
            <a:ext cx="4162400" cy="3336400"/>
          </a:xfrm>
          <a:prstGeom prst="parallelogram">
            <a:avLst>
              <a:gd name="adj" fmla="val 55860"/>
            </a:avLst>
          </a:prstGeom>
          <a:solidFill>
            <a:srgbClr val="79B29D">
              <a:alpha val="88850"/>
            </a:srgbClr>
          </a:solidFill>
          <a:ln>
            <a:noFill/>
          </a:ln>
        </p:spPr>
        <p:txBody>
          <a:bodyPr lIns="121900" tIns="121900" rIns="121900" bIns="121900" anchor="ctr" anchorCtr="0">
            <a:noAutofit/>
          </a:bodyPr>
          <a:lstStyle/>
          <a:p>
            <a:pPr lvl="0">
              <a:spcBef>
                <a:spcPts val="0"/>
              </a:spcBef>
              <a:buNone/>
            </a:pPr>
            <a:endParaRPr sz="2400"/>
          </a:p>
        </p:txBody>
      </p:sp>
      <p:sp>
        <p:nvSpPr>
          <p:cNvPr id="16" name="Shape 16"/>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
        <p:nvSpPr>
          <p:cNvPr id="17" name="Shape 17"/>
          <p:cNvSpPr/>
          <p:nvPr/>
        </p:nvSpPr>
        <p:spPr>
          <a:xfrm>
            <a:off x="-7800" y="310633"/>
            <a:ext cx="12207600" cy="4395200"/>
          </a:xfrm>
          <a:prstGeom prst="rect">
            <a:avLst/>
          </a:prstGeom>
          <a:solidFill>
            <a:srgbClr val="4C5C64"/>
          </a:solidFill>
          <a:ln>
            <a:noFill/>
          </a:ln>
        </p:spPr>
        <p:txBody>
          <a:bodyPr lIns="121900" tIns="121900" rIns="121900" bIns="121900" anchor="ctr" anchorCtr="0">
            <a:noAutofit/>
          </a:bodyPr>
          <a:lstStyle/>
          <a:p>
            <a:pPr lvl="0">
              <a:spcBef>
                <a:spcPts val="0"/>
              </a:spcBef>
              <a:buNone/>
            </a:pPr>
            <a:endParaRPr sz="2400"/>
          </a:p>
        </p:txBody>
      </p:sp>
      <p:sp>
        <p:nvSpPr>
          <p:cNvPr id="18" name="Shape 18"/>
          <p:cNvSpPr/>
          <p:nvPr/>
        </p:nvSpPr>
        <p:spPr>
          <a:xfrm>
            <a:off x="-7800" y="4705833"/>
            <a:ext cx="12207600" cy="1802800"/>
          </a:xfrm>
          <a:prstGeom prst="rect">
            <a:avLst/>
          </a:prstGeom>
          <a:solidFill>
            <a:srgbClr val="38444A"/>
          </a:solidFill>
          <a:ln>
            <a:noFill/>
          </a:ln>
        </p:spPr>
        <p:txBody>
          <a:bodyPr lIns="121900" tIns="121900" rIns="121900" bIns="121900" anchor="ctr" anchorCtr="0">
            <a:noAutofit/>
          </a:bodyPr>
          <a:lstStyle/>
          <a:p>
            <a:pPr lvl="0">
              <a:spcBef>
                <a:spcPts val="0"/>
              </a:spcBef>
              <a:buNone/>
            </a:pPr>
            <a:endParaRPr sz="2400"/>
          </a:p>
        </p:txBody>
      </p:sp>
      <p:sp>
        <p:nvSpPr>
          <p:cNvPr id="19" name="Shape 19"/>
          <p:cNvSpPr/>
          <p:nvPr/>
        </p:nvSpPr>
        <p:spPr>
          <a:xfrm>
            <a:off x="0" y="62133"/>
            <a:ext cx="4162400" cy="3336400"/>
          </a:xfrm>
          <a:prstGeom prst="parallelogram">
            <a:avLst>
              <a:gd name="adj" fmla="val 55860"/>
            </a:avLst>
          </a:prstGeom>
          <a:solidFill>
            <a:srgbClr val="87C5AE">
              <a:alpha val="88850"/>
            </a:srgbClr>
          </a:solidFill>
          <a:ln>
            <a:noFill/>
          </a:ln>
        </p:spPr>
        <p:txBody>
          <a:bodyPr lIns="121900" tIns="121900" rIns="121900" bIns="121900" anchor="ctr" anchorCtr="0">
            <a:noAutofit/>
          </a:bodyPr>
          <a:lstStyle/>
          <a:p>
            <a:pPr lvl="0">
              <a:spcBef>
                <a:spcPts val="0"/>
              </a:spcBef>
              <a:buNone/>
            </a:pPr>
            <a:endParaRPr sz="2400"/>
          </a:p>
        </p:txBody>
      </p:sp>
      <p:sp>
        <p:nvSpPr>
          <p:cNvPr id="20" name="Shape 20"/>
          <p:cNvSpPr/>
          <p:nvPr/>
        </p:nvSpPr>
        <p:spPr>
          <a:xfrm flipH="1">
            <a:off x="0" y="3398533"/>
            <a:ext cx="4162400" cy="3336400"/>
          </a:xfrm>
          <a:prstGeom prst="parallelogram">
            <a:avLst>
              <a:gd name="adj" fmla="val 55860"/>
            </a:avLst>
          </a:prstGeom>
          <a:solidFill>
            <a:srgbClr val="87C5AE">
              <a:alpha val="88850"/>
            </a:srgbClr>
          </a:solidFill>
          <a:ln>
            <a:noFill/>
          </a:ln>
        </p:spPr>
        <p:txBody>
          <a:bodyPr lIns="121900" tIns="121900" rIns="121900" bIns="121900" anchor="ctr" anchorCtr="0">
            <a:noAutofit/>
          </a:bodyPr>
          <a:lstStyle/>
          <a:p>
            <a:pPr lvl="0">
              <a:spcBef>
                <a:spcPts val="0"/>
              </a:spcBef>
              <a:buNone/>
            </a:pPr>
            <a:endParaRPr sz="2400"/>
          </a:p>
        </p:txBody>
      </p:sp>
      <p:sp>
        <p:nvSpPr>
          <p:cNvPr id="21" name="Shape 21"/>
          <p:cNvSpPr/>
          <p:nvPr/>
        </p:nvSpPr>
        <p:spPr>
          <a:xfrm rot="5400000">
            <a:off x="-1933533" y="2228700"/>
            <a:ext cx="6196800" cy="2329600"/>
          </a:xfrm>
          <a:prstGeom prst="triangle">
            <a:avLst>
              <a:gd name="adj" fmla="val 50126"/>
            </a:avLst>
          </a:prstGeom>
          <a:solidFill>
            <a:srgbClr val="38444A">
              <a:alpha val="5962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22" name="Shape 22"/>
          <p:cNvSpPr txBox="1">
            <a:spLocks noGrp="1"/>
          </p:cNvSpPr>
          <p:nvPr>
            <p:ph type="title"/>
          </p:nvPr>
        </p:nvSpPr>
        <p:spPr>
          <a:xfrm>
            <a:off x="3376833" y="2020933"/>
            <a:ext cx="8566000" cy="1069200"/>
          </a:xfrm>
          <a:prstGeom prst="rect">
            <a:avLst/>
          </a:prstGeom>
        </p:spPr>
        <p:txBody>
          <a:bodyPr lIns="91425" tIns="91425" rIns="91425" bIns="91425" anchor="t" anchorCtr="0"/>
          <a:lstStyle>
            <a:lvl1pPr lvl="0" algn="r">
              <a:spcBef>
                <a:spcPts val="0"/>
              </a:spcBef>
              <a:buNone/>
              <a:defRPr sz="4800">
                <a:solidFill>
                  <a:srgbClr val="FFFFFF"/>
                </a:solidFill>
                <a:latin typeface="Muli"/>
                <a:ea typeface="Muli"/>
                <a:cs typeface="Muli"/>
                <a:sym typeface="Muli"/>
              </a:defRPr>
            </a:lvl1pPr>
            <a:lvl2pPr lvl="1">
              <a:spcBef>
                <a:spcPts val="0"/>
              </a:spcBef>
              <a:buNone/>
              <a:defRPr sz="4800">
                <a:solidFill>
                  <a:srgbClr val="FFFFFF"/>
                </a:solidFill>
                <a:latin typeface="Muli"/>
                <a:ea typeface="Muli"/>
                <a:cs typeface="Muli"/>
                <a:sym typeface="Muli"/>
              </a:defRPr>
            </a:lvl2pPr>
            <a:lvl3pPr lvl="2">
              <a:spcBef>
                <a:spcPts val="0"/>
              </a:spcBef>
              <a:buNone/>
              <a:defRPr sz="4800">
                <a:solidFill>
                  <a:srgbClr val="FFFFFF"/>
                </a:solidFill>
                <a:latin typeface="Muli"/>
                <a:ea typeface="Muli"/>
                <a:cs typeface="Muli"/>
                <a:sym typeface="Muli"/>
              </a:defRPr>
            </a:lvl3pPr>
            <a:lvl4pPr lvl="3">
              <a:spcBef>
                <a:spcPts val="0"/>
              </a:spcBef>
              <a:buNone/>
              <a:defRPr sz="4800">
                <a:solidFill>
                  <a:srgbClr val="FFFFFF"/>
                </a:solidFill>
                <a:latin typeface="Muli"/>
                <a:ea typeface="Muli"/>
                <a:cs typeface="Muli"/>
                <a:sym typeface="Muli"/>
              </a:defRPr>
            </a:lvl4pPr>
            <a:lvl5pPr lvl="4">
              <a:spcBef>
                <a:spcPts val="0"/>
              </a:spcBef>
              <a:buNone/>
              <a:defRPr sz="4800">
                <a:solidFill>
                  <a:srgbClr val="FFFFFF"/>
                </a:solidFill>
                <a:latin typeface="Muli"/>
                <a:ea typeface="Muli"/>
                <a:cs typeface="Muli"/>
                <a:sym typeface="Muli"/>
              </a:defRPr>
            </a:lvl5pPr>
            <a:lvl6pPr lvl="5">
              <a:spcBef>
                <a:spcPts val="0"/>
              </a:spcBef>
              <a:buNone/>
              <a:defRPr sz="4800">
                <a:solidFill>
                  <a:srgbClr val="FFFFFF"/>
                </a:solidFill>
                <a:latin typeface="Muli"/>
                <a:ea typeface="Muli"/>
                <a:cs typeface="Muli"/>
                <a:sym typeface="Muli"/>
              </a:defRPr>
            </a:lvl6pPr>
            <a:lvl7pPr lvl="6">
              <a:spcBef>
                <a:spcPts val="0"/>
              </a:spcBef>
              <a:buNone/>
              <a:defRPr sz="4800">
                <a:solidFill>
                  <a:srgbClr val="FFFFFF"/>
                </a:solidFill>
                <a:latin typeface="Muli"/>
                <a:ea typeface="Muli"/>
                <a:cs typeface="Muli"/>
                <a:sym typeface="Muli"/>
              </a:defRPr>
            </a:lvl7pPr>
            <a:lvl8pPr lvl="7">
              <a:spcBef>
                <a:spcPts val="0"/>
              </a:spcBef>
              <a:buNone/>
              <a:defRPr sz="4800">
                <a:solidFill>
                  <a:srgbClr val="FFFFFF"/>
                </a:solidFill>
                <a:latin typeface="Muli"/>
                <a:ea typeface="Muli"/>
                <a:cs typeface="Muli"/>
                <a:sym typeface="Muli"/>
              </a:defRPr>
            </a:lvl8pPr>
            <a:lvl9pPr lvl="8">
              <a:spcBef>
                <a:spcPts val="0"/>
              </a:spcBef>
              <a:buNone/>
              <a:defRPr sz="4800">
                <a:solidFill>
                  <a:srgbClr val="FFFFFF"/>
                </a:solidFill>
                <a:latin typeface="Muli"/>
                <a:ea typeface="Muli"/>
                <a:cs typeface="Muli"/>
                <a:sym typeface="Muli"/>
              </a:defRPr>
            </a:lvl9pPr>
          </a:lstStyle>
          <a:p>
            <a:endParaRPr/>
          </a:p>
        </p:txBody>
      </p:sp>
      <p:sp>
        <p:nvSpPr>
          <p:cNvPr id="23" name="Shape 23"/>
          <p:cNvSpPr txBox="1">
            <a:spLocks noGrp="1"/>
          </p:cNvSpPr>
          <p:nvPr>
            <p:ph type="subTitle" idx="1"/>
          </p:nvPr>
        </p:nvSpPr>
        <p:spPr>
          <a:xfrm>
            <a:off x="6284433" y="2829267"/>
            <a:ext cx="5658400" cy="524800"/>
          </a:xfrm>
          <a:prstGeom prst="rect">
            <a:avLst/>
          </a:prstGeom>
        </p:spPr>
        <p:txBody>
          <a:bodyPr lIns="91425" tIns="91425" rIns="91425" bIns="91425" anchor="t" anchorCtr="0"/>
          <a:lstStyle>
            <a:lvl1pPr lvl="0" algn="r">
              <a:spcBef>
                <a:spcPts val="0"/>
              </a:spcBef>
              <a:buNone/>
              <a:defRPr>
                <a:solidFill>
                  <a:srgbClr val="87C5AE"/>
                </a:solidFill>
                <a:latin typeface="Muli"/>
                <a:ea typeface="Muli"/>
                <a:cs typeface="Muli"/>
                <a:sym typeface="Muli"/>
              </a:defRPr>
            </a:lvl1pPr>
            <a:lvl2pPr lvl="1">
              <a:spcBef>
                <a:spcPts val="0"/>
              </a:spcBef>
              <a:buNone/>
              <a:defRPr>
                <a:solidFill>
                  <a:srgbClr val="87C5AE"/>
                </a:solidFill>
                <a:latin typeface="Muli"/>
                <a:ea typeface="Muli"/>
                <a:cs typeface="Muli"/>
                <a:sym typeface="Muli"/>
              </a:defRPr>
            </a:lvl2pPr>
            <a:lvl3pPr lvl="2">
              <a:spcBef>
                <a:spcPts val="0"/>
              </a:spcBef>
              <a:buNone/>
              <a:defRPr>
                <a:solidFill>
                  <a:srgbClr val="87C5AE"/>
                </a:solidFill>
                <a:latin typeface="Muli"/>
                <a:ea typeface="Muli"/>
                <a:cs typeface="Muli"/>
                <a:sym typeface="Muli"/>
              </a:defRPr>
            </a:lvl3pPr>
            <a:lvl4pPr lvl="3">
              <a:spcBef>
                <a:spcPts val="0"/>
              </a:spcBef>
              <a:buNone/>
              <a:defRPr>
                <a:solidFill>
                  <a:srgbClr val="87C5AE"/>
                </a:solidFill>
                <a:latin typeface="Muli"/>
                <a:ea typeface="Muli"/>
                <a:cs typeface="Muli"/>
                <a:sym typeface="Muli"/>
              </a:defRPr>
            </a:lvl4pPr>
            <a:lvl5pPr lvl="4">
              <a:spcBef>
                <a:spcPts val="0"/>
              </a:spcBef>
              <a:buNone/>
              <a:defRPr>
                <a:solidFill>
                  <a:srgbClr val="87C5AE"/>
                </a:solidFill>
                <a:latin typeface="Muli"/>
                <a:ea typeface="Muli"/>
                <a:cs typeface="Muli"/>
                <a:sym typeface="Muli"/>
              </a:defRPr>
            </a:lvl5pPr>
            <a:lvl6pPr lvl="5">
              <a:spcBef>
                <a:spcPts val="0"/>
              </a:spcBef>
              <a:buNone/>
              <a:defRPr>
                <a:solidFill>
                  <a:srgbClr val="87C5AE"/>
                </a:solidFill>
                <a:latin typeface="Muli"/>
                <a:ea typeface="Muli"/>
                <a:cs typeface="Muli"/>
                <a:sym typeface="Muli"/>
              </a:defRPr>
            </a:lvl6pPr>
            <a:lvl7pPr lvl="6">
              <a:spcBef>
                <a:spcPts val="0"/>
              </a:spcBef>
              <a:buNone/>
              <a:defRPr>
                <a:solidFill>
                  <a:srgbClr val="87C5AE"/>
                </a:solidFill>
                <a:latin typeface="Muli"/>
                <a:ea typeface="Muli"/>
                <a:cs typeface="Muli"/>
                <a:sym typeface="Muli"/>
              </a:defRPr>
            </a:lvl7pPr>
            <a:lvl8pPr lvl="7">
              <a:spcBef>
                <a:spcPts val="0"/>
              </a:spcBef>
              <a:buNone/>
              <a:defRPr>
                <a:solidFill>
                  <a:srgbClr val="87C5AE"/>
                </a:solidFill>
                <a:latin typeface="Muli"/>
                <a:ea typeface="Muli"/>
                <a:cs typeface="Muli"/>
                <a:sym typeface="Muli"/>
              </a:defRPr>
            </a:lvl8pPr>
            <a:lvl9pPr lvl="8">
              <a:spcBef>
                <a:spcPts val="0"/>
              </a:spcBef>
              <a:buNone/>
              <a:defRPr>
                <a:solidFill>
                  <a:srgbClr val="87C5AE"/>
                </a:solidFill>
                <a:latin typeface="Muli"/>
                <a:ea typeface="Muli"/>
                <a:cs typeface="Muli"/>
                <a:sym typeface="Muli"/>
              </a:defRPr>
            </a:lvl9pPr>
          </a:lstStyle>
          <a:p>
            <a:endParaRPr/>
          </a:p>
        </p:txBody>
      </p:sp>
      <p:sp>
        <p:nvSpPr>
          <p:cNvPr id="24" name="Shape 24"/>
          <p:cNvSpPr txBox="1">
            <a:spLocks noGrp="1"/>
          </p:cNvSpPr>
          <p:nvPr>
            <p:ph type="subTitle" idx="2"/>
          </p:nvPr>
        </p:nvSpPr>
        <p:spPr>
          <a:xfrm>
            <a:off x="8592067" y="3337733"/>
            <a:ext cx="3350800" cy="547600"/>
          </a:xfrm>
          <a:prstGeom prst="rect">
            <a:avLst/>
          </a:prstGeom>
        </p:spPr>
        <p:txBody>
          <a:bodyPr lIns="91425" tIns="91425" rIns="91425" bIns="91425" anchor="t" anchorCtr="0"/>
          <a:lstStyle>
            <a:lvl1pPr lvl="0" algn="r" rtl="0">
              <a:spcBef>
                <a:spcPts val="0"/>
              </a:spcBef>
              <a:buNone/>
              <a:defRPr sz="1733">
                <a:solidFill>
                  <a:srgbClr val="FFFFFF"/>
                </a:solidFill>
                <a:latin typeface="Muli"/>
                <a:ea typeface="Muli"/>
                <a:cs typeface="Muli"/>
                <a:sym typeface="Muli"/>
              </a:defRPr>
            </a:lvl1pPr>
            <a:lvl2pPr lvl="1" algn="r" rtl="0">
              <a:spcBef>
                <a:spcPts val="0"/>
              </a:spcBef>
              <a:buNone/>
              <a:defRPr sz="1733">
                <a:solidFill>
                  <a:srgbClr val="FFFFFF"/>
                </a:solidFill>
                <a:latin typeface="Muli"/>
                <a:ea typeface="Muli"/>
                <a:cs typeface="Muli"/>
                <a:sym typeface="Muli"/>
              </a:defRPr>
            </a:lvl2pPr>
            <a:lvl3pPr lvl="2" algn="r" rtl="0">
              <a:spcBef>
                <a:spcPts val="0"/>
              </a:spcBef>
              <a:buNone/>
              <a:defRPr sz="1733">
                <a:solidFill>
                  <a:srgbClr val="FFFFFF"/>
                </a:solidFill>
                <a:latin typeface="Muli"/>
                <a:ea typeface="Muli"/>
                <a:cs typeface="Muli"/>
                <a:sym typeface="Muli"/>
              </a:defRPr>
            </a:lvl3pPr>
            <a:lvl4pPr lvl="3" algn="r" rtl="0">
              <a:spcBef>
                <a:spcPts val="0"/>
              </a:spcBef>
              <a:buNone/>
              <a:defRPr sz="1733">
                <a:solidFill>
                  <a:srgbClr val="FFFFFF"/>
                </a:solidFill>
                <a:latin typeface="Muli"/>
                <a:ea typeface="Muli"/>
                <a:cs typeface="Muli"/>
                <a:sym typeface="Muli"/>
              </a:defRPr>
            </a:lvl4pPr>
            <a:lvl5pPr lvl="4" algn="r" rtl="0">
              <a:spcBef>
                <a:spcPts val="0"/>
              </a:spcBef>
              <a:buNone/>
              <a:defRPr sz="1733">
                <a:solidFill>
                  <a:srgbClr val="FFFFFF"/>
                </a:solidFill>
                <a:latin typeface="Muli"/>
                <a:ea typeface="Muli"/>
                <a:cs typeface="Muli"/>
                <a:sym typeface="Muli"/>
              </a:defRPr>
            </a:lvl5pPr>
            <a:lvl6pPr lvl="5" algn="r" rtl="0">
              <a:spcBef>
                <a:spcPts val="0"/>
              </a:spcBef>
              <a:buNone/>
              <a:defRPr sz="1733">
                <a:solidFill>
                  <a:srgbClr val="FFFFFF"/>
                </a:solidFill>
                <a:latin typeface="Muli"/>
                <a:ea typeface="Muli"/>
                <a:cs typeface="Muli"/>
                <a:sym typeface="Muli"/>
              </a:defRPr>
            </a:lvl6pPr>
            <a:lvl7pPr lvl="6" algn="r" rtl="0">
              <a:spcBef>
                <a:spcPts val="0"/>
              </a:spcBef>
              <a:buNone/>
              <a:defRPr sz="1733">
                <a:solidFill>
                  <a:srgbClr val="FFFFFF"/>
                </a:solidFill>
                <a:latin typeface="Muli"/>
                <a:ea typeface="Muli"/>
                <a:cs typeface="Muli"/>
                <a:sym typeface="Muli"/>
              </a:defRPr>
            </a:lvl7pPr>
            <a:lvl8pPr lvl="7" algn="r" rtl="0">
              <a:spcBef>
                <a:spcPts val="0"/>
              </a:spcBef>
              <a:buNone/>
              <a:defRPr sz="1733">
                <a:solidFill>
                  <a:srgbClr val="FFFFFF"/>
                </a:solidFill>
                <a:latin typeface="Muli"/>
                <a:ea typeface="Muli"/>
                <a:cs typeface="Muli"/>
                <a:sym typeface="Muli"/>
              </a:defRPr>
            </a:lvl8pPr>
            <a:lvl9pPr lvl="8" algn="r" rtl="0">
              <a:spcBef>
                <a:spcPts val="0"/>
              </a:spcBef>
              <a:buNone/>
              <a:defRPr sz="1733">
                <a:solidFill>
                  <a:srgbClr val="FFFFFF"/>
                </a:solidFill>
                <a:latin typeface="Muli"/>
                <a:ea typeface="Muli"/>
                <a:cs typeface="Muli"/>
                <a:sym typeface="Muli"/>
              </a:defRPr>
            </a:lvl9pPr>
          </a:lstStyle>
          <a:p>
            <a:endParaRPr/>
          </a:p>
        </p:txBody>
      </p:sp>
    </p:spTree>
    <p:extLst>
      <p:ext uri="{BB962C8B-B14F-4D97-AF65-F5344CB8AC3E}">
        <p14:creationId xmlns:p14="http://schemas.microsoft.com/office/powerpoint/2010/main" val="18574772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Title slide 1 1">
    <p:bg>
      <p:bgPr>
        <a:noFill/>
        <a:effectLst/>
      </p:bgPr>
    </p:bg>
    <p:spTree>
      <p:nvGrpSpPr>
        <p:cNvPr id="1" name="Shape 25"/>
        <p:cNvGrpSpPr/>
        <p:nvPr/>
      </p:nvGrpSpPr>
      <p:grpSpPr>
        <a:xfrm>
          <a:off x="0" y="0"/>
          <a:ext cx="0" cy="0"/>
          <a:chOff x="0" y="0"/>
          <a:chExt cx="0" cy="0"/>
        </a:xfrm>
      </p:grpSpPr>
      <p:sp>
        <p:nvSpPr>
          <p:cNvPr id="26" name="Shape 26"/>
          <p:cNvSpPr/>
          <p:nvPr/>
        </p:nvSpPr>
        <p:spPr>
          <a:xfrm rot="10800000">
            <a:off x="1872033" y="3398533"/>
            <a:ext cx="4162400" cy="3336400"/>
          </a:xfrm>
          <a:prstGeom prst="parallelogram">
            <a:avLst>
              <a:gd name="adj" fmla="val 55860"/>
            </a:avLst>
          </a:prstGeom>
          <a:solidFill>
            <a:srgbClr val="4E6E9A">
              <a:alpha val="8038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27" name="Shape 27"/>
          <p:cNvSpPr/>
          <p:nvPr/>
        </p:nvSpPr>
        <p:spPr>
          <a:xfrm rot="10800000" flipH="1">
            <a:off x="1872033" y="62133"/>
            <a:ext cx="4162400" cy="3336400"/>
          </a:xfrm>
          <a:prstGeom prst="parallelogram">
            <a:avLst>
              <a:gd name="adj" fmla="val 55860"/>
            </a:avLst>
          </a:prstGeom>
          <a:solidFill>
            <a:srgbClr val="4E6E9A">
              <a:alpha val="80380"/>
            </a:srgbClr>
          </a:solidFill>
          <a:ln>
            <a:noFill/>
          </a:ln>
        </p:spPr>
        <p:txBody>
          <a:bodyPr lIns="121900" tIns="121900" rIns="121900" bIns="121900" anchor="ctr" anchorCtr="0">
            <a:noAutofit/>
          </a:bodyPr>
          <a:lstStyle/>
          <a:p>
            <a:pPr lvl="0">
              <a:spcBef>
                <a:spcPts val="0"/>
              </a:spcBef>
              <a:buNone/>
            </a:pPr>
            <a:endParaRPr sz="2400"/>
          </a:p>
        </p:txBody>
      </p:sp>
      <p:sp>
        <p:nvSpPr>
          <p:cNvPr id="28" name="Shape 28"/>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
        <p:nvSpPr>
          <p:cNvPr id="29" name="Shape 29"/>
          <p:cNvSpPr/>
          <p:nvPr/>
        </p:nvSpPr>
        <p:spPr>
          <a:xfrm>
            <a:off x="-7800" y="310633"/>
            <a:ext cx="12207600" cy="4395200"/>
          </a:xfrm>
          <a:prstGeom prst="rect">
            <a:avLst/>
          </a:prstGeom>
          <a:solidFill>
            <a:srgbClr val="4C5C64"/>
          </a:solidFill>
          <a:ln>
            <a:noFill/>
          </a:ln>
        </p:spPr>
        <p:txBody>
          <a:bodyPr lIns="121900" tIns="121900" rIns="121900" bIns="121900" anchor="ctr" anchorCtr="0">
            <a:noAutofit/>
          </a:bodyPr>
          <a:lstStyle/>
          <a:p>
            <a:pPr lvl="0">
              <a:spcBef>
                <a:spcPts val="0"/>
              </a:spcBef>
              <a:buNone/>
            </a:pPr>
            <a:endParaRPr sz="2400"/>
          </a:p>
        </p:txBody>
      </p:sp>
      <p:sp>
        <p:nvSpPr>
          <p:cNvPr id="30" name="Shape 30"/>
          <p:cNvSpPr/>
          <p:nvPr/>
        </p:nvSpPr>
        <p:spPr>
          <a:xfrm>
            <a:off x="-7800" y="4705833"/>
            <a:ext cx="12207600" cy="1802800"/>
          </a:xfrm>
          <a:prstGeom prst="rect">
            <a:avLst/>
          </a:prstGeom>
          <a:solidFill>
            <a:srgbClr val="38444A"/>
          </a:solidFill>
          <a:ln>
            <a:noFill/>
          </a:ln>
        </p:spPr>
        <p:txBody>
          <a:bodyPr lIns="121900" tIns="121900" rIns="121900" bIns="121900" anchor="ctr" anchorCtr="0">
            <a:noAutofit/>
          </a:bodyPr>
          <a:lstStyle/>
          <a:p>
            <a:pPr lvl="0" rtl="0">
              <a:spcBef>
                <a:spcPts val="0"/>
              </a:spcBef>
              <a:buNone/>
            </a:pPr>
            <a:endParaRPr sz="2400"/>
          </a:p>
        </p:txBody>
      </p:sp>
      <p:sp>
        <p:nvSpPr>
          <p:cNvPr id="31" name="Shape 31"/>
          <p:cNvSpPr/>
          <p:nvPr/>
        </p:nvSpPr>
        <p:spPr>
          <a:xfrm>
            <a:off x="0" y="62133"/>
            <a:ext cx="4162400" cy="3336400"/>
          </a:xfrm>
          <a:prstGeom prst="parallelogram">
            <a:avLst>
              <a:gd name="adj" fmla="val 55860"/>
            </a:avLst>
          </a:prstGeom>
          <a:solidFill>
            <a:srgbClr val="5E85B9">
              <a:alpha val="91150"/>
            </a:srgbClr>
          </a:solidFill>
          <a:ln>
            <a:noFill/>
          </a:ln>
        </p:spPr>
        <p:txBody>
          <a:bodyPr lIns="121900" tIns="121900" rIns="121900" bIns="121900" anchor="ctr" anchorCtr="0">
            <a:noAutofit/>
          </a:bodyPr>
          <a:lstStyle/>
          <a:p>
            <a:pPr lvl="0">
              <a:spcBef>
                <a:spcPts val="0"/>
              </a:spcBef>
              <a:buNone/>
            </a:pPr>
            <a:endParaRPr sz="2400"/>
          </a:p>
        </p:txBody>
      </p:sp>
      <p:sp>
        <p:nvSpPr>
          <p:cNvPr id="32" name="Shape 32"/>
          <p:cNvSpPr/>
          <p:nvPr/>
        </p:nvSpPr>
        <p:spPr>
          <a:xfrm flipH="1">
            <a:off x="0" y="3398533"/>
            <a:ext cx="4162400" cy="3336400"/>
          </a:xfrm>
          <a:prstGeom prst="parallelogram">
            <a:avLst>
              <a:gd name="adj" fmla="val 55860"/>
            </a:avLst>
          </a:prstGeom>
          <a:solidFill>
            <a:srgbClr val="5E85B9">
              <a:alpha val="911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33" name="Shape 33"/>
          <p:cNvSpPr/>
          <p:nvPr/>
        </p:nvSpPr>
        <p:spPr>
          <a:xfrm rot="5400000">
            <a:off x="-1933533" y="2228700"/>
            <a:ext cx="6196800" cy="2329600"/>
          </a:xfrm>
          <a:prstGeom prst="triangle">
            <a:avLst>
              <a:gd name="adj" fmla="val 50126"/>
            </a:avLst>
          </a:prstGeom>
          <a:solidFill>
            <a:srgbClr val="38444A">
              <a:alpha val="5962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34" name="Shape 34"/>
          <p:cNvSpPr txBox="1">
            <a:spLocks noGrp="1"/>
          </p:cNvSpPr>
          <p:nvPr>
            <p:ph type="title"/>
          </p:nvPr>
        </p:nvSpPr>
        <p:spPr>
          <a:xfrm>
            <a:off x="3376833" y="2020933"/>
            <a:ext cx="8566000" cy="1069200"/>
          </a:xfrm>
          <a:prstGeom prst="rect">
            <a:avLst/>
          </a:prstGeom>
        </p:spPr>
        <p:txBody>
          <a:bodyPr lIns="91425" tIns="91425" rIns="91425" bIns="91425" anchor="t" anchorCtr="0"/>
          <a:lstStyle>
            <a:lvl1pPr lvl="0" algn="r" rtl="0">
              <a:spcBef>
                <a:spcPts val="0"/>
              </a:spcBef>
              <a:buNone/>
              <a:defRPr sz="4800">
                <a:solidFill>
                  <a:srgbClr val="FFFFFF"/>
                </a:solidFill>
                <a:latin typeface="Muli"/>
                <a:ea typeface="Muli"/>
                <a:cs typeface="Muli"/>
                <a:sym typeface="Muli"/>
              </a:defRPr>
            </a:lvl1pPr>
            <a:lvl2pPr lvl="1" rtl="0">
              <a:spcBef>
                <a:spcPts val="0"/>
              </a:spcBef>
              <a:buNone/>
              <a:defRPr sz="4800">
                <a:solidFill>
                  <a:srgbClr val="FFFFFF"/>
                </a:solidFill>
                <a:latin typeface="Muli"/>
                <a:ea typeface="Muli"/>
                <a:cs typeface="Muli"/>
                <a:sym typeface="Muli"/>
              </a:defRPr>
            </a:lvl2pPr>
            <a:lvl3pPr lvl="2" rtl="0">
              <a:spcBef>
                <a:spcPts val="0"/>
              </a:spcBef>
              <a:buNone/>
              <a:defRPr sz="4800">
                <a:solidFill>
                  <a:srgbClr val="FFFFFF"/>
                </a:solidFill>
                <a:latin typeface="Muli"/>
                <a:ea typeface="Muli"/>
                <a:cs typeface="Muli"/>
                <a:sym typeface="Muli"/>
              </a:defRPr>
            </a:lvl3pPr>
            <a:lvl4pPr lvl="3" rtl="0">
              <a:spcBef>
                <a:spcPts val="0"/>
              </a:spcBef>
              <a:buNone/>
              <a:defRPr sz="4800">
                <a:solidFill>
                  <a:srgbClr val="FFFFFF"/>
                </a:solidFill>
                <a:latin typeface="Muli"/>
                <a:ea typeface="Muli"/>
                <a:cs typeface="Muli"/>
                <a:sym typeface="Muli"/>
              </a:defRPr>
            </a:lvl4pPr>
            <a:lvl5pPr lvl="4" rtl="0">
              <a:spcBef>
                <a:spcPts val="0"/>
              </a:spcBef>
              <a:buNone/>
              <a:defRPr sz="4800">
                <a:solidFill>
                  <a:srgbClr val="FFFFFF"/>
                </a:solidFill>
                <a:latin typeface="Muli"/>
                <a:ea typeface="Muli"/>
                <a:cs typeface="Muli"/>
                <a:sym typeface="Muli"/>
              </a:defRPr>
            </a:lvl5pPr>
            <a:lvl6pPr lvl="5" rtl="0">
              <a:spcBef>
                <a:spcPts val="0"/>
              </a:spcBef>
              <a:buNone/>
              <a:defRPr sz="4800">
                <a:solidFill>
                  <a:srgbClr val="FFFFFF"/>
                </a:solidFill>
                <a:latin typeface="Muli"/>
                <a:ea typeface="Muli"/>
                <a:cs typeface="Muli"/>
                <a:sym typeface="Muli"/>
              </a:defRPr>
            </a:lvl6pPr>
            <a:lvl7pPr lvl="6" rtl="0">
              <a:spcBef>
                <a:spcPts val="0"/>
              </a:spcBef>
              <a:buNone/>
              <a:defRPr sz="4800">
                <a:solidFill>
                  <a:srgbClr val="FFFFFF"/>
                </a:solidFill>
                <a:latin typeface="Muli"/>
                <a:ea typeface="Muli"/>
                <a:cs typeface="Muli"/>
                <a:sym typeface="Muli"/>
              </a:defRPr>
            </a:lvl7pPr>
            <a:lvl8pPr lvl="7" rtl="0">
              <a:spcBef>
                <a:spcPts val="0"/>
              </a:spcBef>
              <a:buNone/>
              <a:defRPr sz="4800">
                <a:solidFill>
                  <a:srgbClr val="FFFFFF"/>
                </a:solidFill>
                <a:latin typeface="Muli"/>
                <a:ea typeface="Muli"/>
                <a:cs typeface="Muli"/>
                <a:sym typeface="Muli"/>
              </a:defRPr>
            </a:lvl8pPr>
            <a:lvl9pPr lvl="8" rtl="0">
              <a:spcBef>
                <a:spcPts val="0"/>
              </a:spcBef>
              <a:buNone/>
              <a:defRPr sz="4800">
                <a:solidFill>
                  <a:srgbClr val="FFFFFF"/>
                </a:solidFill>
                <a:latin typeface="Muli"/>
                <a:ea typeface="Muli"/>
                <a:cs typeface="Muli"/>
                <a:sym typeface="Muli"/>
              </a:defRPr>
            </a:lvl9pPr>
          </a:lstStyle>
          <a:p>
            <a:endParaRPr/>
          </a:p>
        </p:txBody>
      </p:sp>
      <p:sp>
        <p:nvSpPr>
          <p:cNvPr id="35" name="Shape 35"/>
          <p:cNvSpPr txBox="1">
            <a:spLocks noGrp="1"/>
          </p:cNvSpPr>
          <p:nvPr>
            <p:ph type="subTitle" idx="1"/>
          </p:nvPr>
        </p:nvSpPr>
        <p:spPr>
          <a:xfrm>
            <a:off x="6284433" y="2829267"/>
            <a:ext cx="5658400" cy="524800"/>
          </a:xfrm>
          <a:prstGeom prst="rect">
            <a:avLst/>
          </a:prstGeom>
        </p:spPr>
        <p:txBody>
          <a:bodyPr lIns="91425" tIns="91425" rIns="91425" bIns="91425" anchor="t" anchorCtr="0"/>
          <a:lstStyle>
            <a:lvl1pPr lvl="0" algn="r" rtl="0">
              <a:spcBef>
                <a:spcPts val="0"/>
              </a:spcBef>
              <a:buNone/>
              <a:defRPr>
                <a:solidFill>
                  <a:srgbClr val="9FC5E8"/>
                </a:solidFill>
                <a:latin typeface="Muli"/>
                <a:ea typeface="Muli"/>
                <a:cs typeface="Muli"/>
                <a:sym typeface="Muli"/>
              </a:defRPr>
            </a:lvl1pPr>
            <a:lvl2pPr lvl="1" rtl="0">
              <a:spcBef>
                <a:spcPts val="0"/>
              </a:spcBef>
              <a:buNone/>
              <a:defRPr>
                <a:solidFill>
                  <a:srgbClr val="9FC5E8"/>
                </a:solidFill>
                <a:latin typeface="Muli"/>
                <a:ea typeface="Muli"/>
                <a:cs typeface="Muli"/>
                <a:sym typeface="Muli"/>
              </a:defRPr>
            </a:lvl2pPr>
            <a:lvl3pPr lvl="2" rtl="0">
              <a:spcBef>
                <a:spcPts val="0"/>
              </a:spcBef>
              <a:buNone/>
              <a:defRPr>
                <a:solidFill>
                  <a:srgbClr val="9FC5E8"/>
                </a:solidFill>
                <a:latin typeface="Muli"/>
                <a:ea typeface="Muli"/>
                <a:cs typeface="Muli"/>
                <a:sym typeface="Muli"/>
              </a:defRPr>
            </a:lvl3pPr>
            <a:lvl4pPr lvl="3" rtl="0">
              <a:spcBef>
                <a:spcPts val="0"/>
              </a:spcBef>
              <a:buNone/>
              <a:defRPr>
                <a:solidFill>
                  <a:srgbClr val="9FC5E8"/>
                </a:solidFill>
                <a:latin typeface="Muli"/>
                <a:ea typeface="Muli"/>
                <a:cs typeface="Muli"/>
                <a:sym typeface="Muli"/>
              </a:defRPr>
            </a:lvl4pPr>
            <a:lvl5pPr lvl="4" rtl="0">
              <a:spcBef>
                <a:spcPts val="0"/>
              </a:spcBef>
              <a:buNone/>
              <a:defRPr>
                <a:solidFill>
                  <a:srgbClr val="9FC5E8"/>
                </a:solidFill>
                <a:latin typeface="Muli"/>
                <a:ea typeface="Muli"/>
                <a:cs typeface="Muli"/>
                <a:sym typeface="Muli"/>
              </a:defRPr>
            </a:lvl5pPr>
            <a:lvl6pPr lvl="5" rtl="0">
              <a:spcBef>
                <a:spcPts val="0"/>
              </a:spcBef>
              <a:buNone/>
              <a:defRPr>
                <a:solidFill>
                  <a:srgbClr val="9FC5E8"/>
                </a:solidFill>
                <a:latin typeface="Muli"/>
                <a:ea typeface="Muli"/>
                <a:cs typeface="Muli"/>
                <a:sym typeface="Muli"/>
              </a:defRPr>
            </a:lvl6pPr>
            <a:lvl7pPr lvl="6" rtl="0">
              <a:spcBef>
                <a:spcPts val="0"/>
              </a:spcBef>
              <a:buNone/>
              <a:defRPr>
                <a:solidFill>
                  <a:srgbClr val="9FC5E8"/>
                </a:solidFill>
                <a:latin typeface="Muli"/>
                <a:ea typeface="Muli"/>
                <a:cs typeface="Muli"/>
                <a:sym typeface="Muli"/>
              </a:defRPr>
            </a:lvl7pPr>
            <a:lvl8pPr lvl="7" rtl="0">
              <a:spcBef>
                <a:spcPts val="0"/>
              </a:spcBef>
              <a:buNone/>
              <a:defRPr>
                <a:solidFill>
                  <a:srgbClr val="9FC5E8"/>
                </a:solidFill>
                <a:latin typeface="Muli"/>
                <a:ea typeface="Muli"/>
                <a:cs typeface="Muli"/>
                <a:sym typeface="Muli"/>
              </a:defRPr>
            </a:lvl8pPr>
            <a:lvl9pPr lvl="8" rtl="0">
              <a:spcBef>
                <a:spcPts val="0"/>
              </a:spcBef>
              <a:buNone/>
              <a:defRPr>
                <a:solidFill>
                  <a:srgbClr val="9FC5E8"/>
                </a:solidFill>
                <a:latin typeface="Muli"/>
                <a:ea typeface="Muli"/>
                <a:cs typeface="Muli"/>
                <a:sym typeface="Muli"/>
              </a:defRPr>
            </a:lvl9pPr>
          </a:lstStyle>
          <a:p>
            <a:endParaRPr/>
          </a:p>
        </p:txBody>
      </p:sp>
      <p:sp>
        <p:nvSpPr>
          <p:cNvPr id="36" name="Shape 36"/>
          <p:cNvSpPr txBox="1">
            <a:spLocks noGrp="1"/>
          </p:cNvSpPr>
          <p:nvPr>
            <p:ph type="subTitle" idx="2"/>
          </p:nvPr>
        </p:nvSpPr>
        <p:spPr>
          <a:xfrm>
            <a:off x="8592067" y="3337733"/>
            <a:ext cx="3350800" cy="547600"/>
          </a:xfrm>
          <a:prstGeom prst="rect">
            <a:avLst/>
          </a:prstGeom>
        </p:spPr>
        <p:txBody>
          <a:bodyPr lIns="91425" tIns="91425" rIns="91425" bIns="91425" anchor="t" anchorCtr="0"/>
          <a:lstStyle>
            <a:lvl1pPr lvl="0" algn="r">
              <a:spcBef>
                <a:spcPts val="0"/>
              </a:spcBef>
              <a:buNone/>
              <a:defRPr sz="1733">
                <a:solidFill>
                  <a:srgbClr val="FFFFFF"/>
                </a:solidFill>
                <a:latin typeface="Muli"/>
                <a:ea typeface="Muli"/>
                <a:cs typeface="Muli"/>
                <a:sym typeface="Muli"/>
              </a:defRPr>
            </a:lvl1pPr>
            <a:lvl2pPr lvl="1" algn="r">
              <a:spcBef>
                <a:spcPts val="0"/>
              </a:spcBef>
              <a:buNone/>
              <a:defRPr sz="1733">
                <a:solidFill>
                  <a:srgbClr val="FFFFFF"/>
                </a:solidFill>
                <a:latin typeface="Muli"/>
                <a:ea typeface="Muli"/>
                <a:cs typeface="Muli"/>
                <a:sym typeface="Muli"/>
              </a:defRPr>
            </a:lvl2pPr>
            <a:lvl3pPr lvl="2" algn="r">
              <a:spcBef>
                <a:spcPts val="0"/>
              </a:spcBef>
              <a:buNone/>
              <a:defRPr sz="1733">
                <a:solidFill>
                  <a:srgbClr val="FFFFFF"/>
                </a:solidFill>
                <a:latin typeface="Muli"/>
                <a:ea typeface="Muli"/>
                <a:cs typeface="Muli"/>
                <a:sym typeface="Muli"/>
              </a:defRPr>
            </a:lvl3pPr>
            <a:lvl4pPr lvl="3" algn="r">
              <a:spcBef>
                <a:spcPts val="0"/>
              </a:spcBef>
              <a:buNone/>
              <a:defRPr sz="1733">
                <a:solidFill>
                  <a:srgbClr val="FFFFFF"/>
                </a:solidFill>
                <a:latin typeface="Muli"/>
                <a:ea typeface="Muli"/>
                <a:cs typeface="Muli"/>
                <a:sym typeface="Muli"/>
              </a:defRPr>
            </a:lvl4pPr>
            <a:lvl5pPr lvl="4" algn="r">
              <a:spcBef>
                <a:spcPts val="0"/>
              </a:spcBef>
              <a:buNone/>
              <a:defRPr sz="1733">
                <a:solidFill>
                  <a:srgbClr val="FFFFFF"/>
                </a:solidFill>
                <a:latin typeface="Muli"/>
                <a:ea typeface="Muli"/>
                <a:cs typeface="Muli"/>
                <a:sym typeface="Muli"/>
              </a:defRPr>
            </a:lvl5pPr>
            <a:lvl6pPr lvl="5" algn="r">
              <a:spcBef>
                <a:spcPts val="0"/>
              </a:spcBef>
              <a:buNone/>
              <a:defRPr sz="1733">
                <a:solidFill>
                  <a:srgbClr val="FFFFFF"/>
                </a:solidFill>
                <a:latin typeface="Muli"/>
                <a:ea typeface="Muli"/>
                <a:cs typeface="Muli"/>
                <a:sym typeface="Muli"/>
              </a:defRPr>
            </a:lvl6pPr>
            <a:lvl7pPr lvl="6" algn="r">
              <a:spcBef>
                <a:spcPts val="0"/>
              </a:spcBef>
              <a:buNone/>
              <a:defRPr sz="1733">
                <a:solidFill>
                  <a:srgbClr val="FFFFFF"/>
                </a:solidFill>
                <a:latin typeface="Muli"/>
                <a:ea typeface="Muli"/>
                <a:cs typeface="Muli"/>
                <a:sym typeface="Muli"/>
              </a:defRPr>
            </a:lvl7pPr>
            <a:lvl8pPr lvl="7" algn="r">
              <a:spcBef>
                <a:spcPts val="0"/>
              </a:spcBef>
              <a:buNone/>
              <a:defRPr sz="1733">
                <a:solidFill>
                  <a:srgbClr val="FFFFFF"/>
                </a:solidFill>
                <a:latin typeface="Muli"/>
                <a:ea typeface="Muli"/>
                <a:cs typeface="Muli"/>
                <a:sym typeface="Muli"/>
              </a:defRPr>
            </a:lvl8pPr>
            <a:lvl9pPr lvl="8" algn="r">
              <a:spcBef>
                <a:spcPts val="0"/>
              </a:spcBef>
              <a:buNone/>
              <a:defRPr sz="1733">
                <a:solidFill>
                  <a:srgbClr val="FFFFFF"/>
                </a:solidFill>
                <a:latin typeface="Muli"/>
                <a:ea typeface="Muli"/>
                <a:cs typeface="Muli"/>
                <a:sym typeface="Muli"/>
              </a:defRPr>
            </a:lvl9pPr>
          </a:lstStyle>
          <a:p>
            <a:endParaRPr/>
          </a:p>
        </p:txBody>
      </p:sp>
    </p:spTree>
    <p:extLst>
      <p:ext uri="{BB962C8B-B14F-4D97-AF65-F5344CB8AC3E}">
        <p14:creationId xmlns:p14="http://schemas.microsoft.com/office/powerpoint/2010/main" val="3810965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itle slide 1 1 1">
    <p:bg>
      <p:bgPr>
        <a:noFill/>
        <a:effectLst/>
      </p:bgPr>
    </p:bg>
    <p:spTree>
      <p:nvGrpSpPr>
        <p:cNvPr id="1" name="Shape 37"/>
        <p:cNvGrpSpPr/>
        <p:nvPr/>
      </p:nvGrpSpPr>
      <p:grpSpPr>
        <a:xfrm>
          <a:off x="0" y="0"/>
          <a:ext cx="0" cy="0"/>
          <a:chOff x="0" y="0"/>
          <a:chExt cx="0" cy="0"/>
        </a:xfrm>
      </p:grpSpPr>
      <p:sp>
        <p:nvSpPr>
          <p:cNvPr id="38" name="Shape 38"/>
          <p:cNvSpPr/>
          <p:nvPr/>
        </p:nvSpPr>
        <p:spPr>
          <a:xfrm rot="10800000" flipH="1">
            <a:off x="1872033" y="62133"/>
            <a:ext cx="4162400" cy="3336400"/>
          </a:xfrm>
          <a:prstGeom prst="parallelogram">
            <a:avLst>
              <a:gd name="adj" fmla="val 55860"/>
            </a:avLst>
          </a:prstGeom>
          <a:solidFill>
            <a:srgbClr val="4E6E9A">
              <a:alpha val="80380"/>
            </a:srgbClr>
          </a:solidFill>
          <a:ln>
            <a:noFill/>
          </a:ln>
        </p:spPr>
        <p:txBody>
          <a:bodyPr lIns="121900" tIns="121900" rIns="121900" bIns="121900" anchor="ctr" anchorCtr="0">
            <a:noAutofit/>
          </a:bodyPr>
          <a:lstStyle/>
          <a:p>
            <a:pPr lvl="0">
              <a:spcBef>
                <a:spcPts val="0"/>
              </a:spcBef>
              <a:buNone/>
            </a:pPr>
            <a:endParaRPr sz="2400"/>
          </a:p>
        </p:txBody>
      </p:sp>
      <p:sp>
        <p:nvSpPr>
          <p:cNvPr id="39" name="Shape 39"/>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
        <p:nvSpPr>
          <p:cNvPr id="40" name="Shape 40"/>
          <p:cNvSpPr/>
          <p:nvPr/>
        </p:nvSpPr>
        <p:spPr>
          <a:xfrm>
            <a:off x="-7800" y="310633"/>
            <a:ext cx="12207600" cy="4395200"/>
          </a:xfrm>
          <a:prstGeom prst="rect">
            <a:avLst/>
          </a:prstGeom>
          <a:solidFill>
            <a:srgbClr val="4C5C64"/>
          </a:solidFill>
          <a:ln>
            <a:noFill/>
          </a:ln>
        </p:spPr>
        <p:txBody>
          <a:bodyPr lIns="121900" tIns="121900" rIns="121900" bIns="121900" anchor="ctr" anchorCtr="0">
            <a:noAutofit/>
          </a:bodyPr>
          <a:lstStyle/>
          <a:p>
            <a:pPr lvl="0">
              <a:spcBef>
                <a:spcPts val="0"/>
              </a:spcBef>
              <a:buNone/>
            </a:pPr>
            <a:endParaRPr sz="2400"/>
          </a:p>
        </p:txBody>
      </p:sp>
      <p:sp>
        <p:nvSpPr>
          <p:cNvPr id="41" name="Shape 41"/>
          <p:cNvSpPr/>
          <p:nvPr/>
        </p:nvSpPr>
        <p:spPr>
          <a:xfrm>
            <a:off x="0" y="62133"/>
            <a:ext cx="4162400" cy="3336400"/>
          </a:xfrm>
          <a:prstGeom prst="parallelogram">
            <a:avLst>
              <a:gd name="adj" fmla="val 55860"/>
            </a:avLst>
          </a:prstGeom>
          <a:solidFill>
            <a:srgbClr val="5E85B9">
              <a:alpha val="91150"/>
            </a:srgbClr>
          </a:solidFill>
          <a:ln>
            <a:noFill/>
          </a:ln>
        </p:spPr>
        <p:txBody>
          <a:bodyPr lIns="121900" tIns="121900" rIns="121900" bIns="121900" anchor="ctr" anchorCtr="0">
            <a:noAutofit/>
          </a:bodyPr>
          <a:lstStyle/>
          <a:p>
            <a:pPr lvl="0">
              <a:spcBef>
                <a:spcPts val="0"/>
              </a:spcBef>
              <a:buNone/>
            </a:pPr>
            <a:endParaRPr sz="2400"/>
          </a:p>
        </p:txBody>
      </p:sp>
      <p:sp>
        <p:nvSpPr>
          <p:cNvPr id="42" name="Shape 42"/>
          <p:cNvSpPr txBox="1">
            <a:spLocks noGrp="1"/>
          </p:cNvSpPr>
          <p:nvPr>
            <p:ph type="title"/>
          </p:nvPr>
        </p:nvSpPr>
        <p:spPr>
          <a:xfrm>
            <a:off x="3478433" y="1004933"/>
            <a:ext cx="8566000" cy="1069200"/>
          </a:xfrm>
          <a:prstGeom prst="rect">
            <a:avLst/>
          </a:prstGeom>
        </p:spPr>
        <p:txBody>
          <a:bodyPr lIns="91425" tIns="91425" rIns="91425" bIns="91425" anchor="t" anchorCtr="0"/>
          <a:lstStyle>
            <a:lvl1pPr lvl="0" algn="r" rtl="0">
              <a:spcBef>
                <a:spcPts val="0"/>
              </a:spcBef>
              <a:buNone/>
              <a:defRPr sz="4800">
                <a:solidFill>
                  <a:srgbClr val="FFFFFF"/>
                </a:solidFill>
                <a:latin typeface="Muli"/>
                <a:ea typeface="Muli"/>
                <a:cs typeface="Muli"/>
                <a:sym typeface="Muli"/>
              </a:defRPr>
            </a:lvl1pPr>
            <a:lvl2pPr lvl="1" rtl="0">
              <a:spcBef>
                <a:spcPts val="0"/>
              </a:spcBef>
              <a:buNone/>
              <a:defRPr sz="4800">
                <a:solidFill>
                  <a:srgbClr val="FFFFFF"/>
                </a:solidFill>
                <a:latin typeface="Muli"/>
                <a:ea typeface="Muli"/>
                <a:cs typeface="Muli"/>
                <a:sym typeface="Muli"/>
              </a:defRPr>
            </a:lvl2pPr>
            <a:lvl3pPr lvl="2" rtl="0">
              <a:spcBef>
                <a:spcPts val="0"/>
              </a:spcBef>
              <a:buNone/>
              <a:defRPr sz="4800">
                <a:solidFill>
                  <a:srgbClr val="FFFFFF"/>
                </a:solidFill>
                <a:latin typeface="Muli"/>
                <a:ea typeface="Muli"/>
                <a:cs typeface="Muli"/>
                <a:sym typeface="Muli"/>
              </a:defRPr>
            </a:lvl3pPr>
            <a:lvl4pPr lvl="3" rtl="0">
              <a:spcBef>
                <a:spcPts val="0"/>
              </a:spcBef>
              <a:buNone/>
              <a:defRPr sz="4800">
                <a:solidFill>
                  <a:srgbClr val="FFFFFF"/>
                </a:solidFill>
                <a:latin typeface="Muli"/>
                <a:ea typeface="Muli"/>
                <a:cs typeface="Muli"/>
                <a:sym typeface="Muli"/>
              </a:defRPr>
            </a:lvl4pPr>
            <a:lvl5pPr lvl="4" rtl="0">
              <a:spcBef>
                <a:spcPts val="0"/>
              </a:spcBef>
              <a:buNone/>
              <a:defRPr sz="4800">
                <a:solidFill>
                  <a:srgbClr val="FFFFFF"/>
                </a:solidFill>
                <a:latin typeface="Muli"/>
                <a:ea typeface="Muli"/>
                <a:cs typeface="Muli"/>
                <a:sym typeface="Muli"/>
              </a:defRPr>
            </a:lvl5pPr>
            <a:lvl6pPr lvl="5" rtl="0">
              <a:spcBef>
                <a:spcPts val="0"/>
              </a:spcBef>
              <a:buNone/>
              <a:defRPr sz="4800">
                <a:solidFill>
                  <a:srgbClr val="FFFFFF"/>
                </a:solidFill>
                <a:latin typeface="Muli"/>
                <a:ea typeface="Muli"/>
                <a:cs typeface="Muli"/>
                <a:sym typeface="Muli"/>
              </a:defRPr>
            </a:lvl6pPr>
            <a:lvl7pPr lvl="6" rtl="0">
              <a:spcBef>
                <a:spcPts val="0"/>
              </a:spcBef>
              <a:buNone/>
              <a:defRPr sz="4800">
                <a:solidFill>
                  <a:srgbClr val="FFFFFF"/>
                </a:solidFill>
                <a:latin typeface="Muli"/>
                <a:ea typeface="Muli"/>
                <a:cs typeface="Muli"/>
                <a:sym typeface="Muli"/>
              </a:defRPr>
            </a:lvl7pPr>
            <a:lvl8pPr lvl="7" rtl="0">
              <a:spcBef>
                <a:spcPts val="0"/>
              </a:spcBef>
              <a:buNone/>
              <a:defRPr sz="4800">
                <a:solidFill>
                  <a:srgbClr val="FFFFFF"/>
                </a:solidFill>
                <a:latin typeface="Muli"/>
                <a:ea typeface="Muli"/>
                <a:cs typeface="Muli"/>
                <a:sym typeface="Muli"/>
              </a:defRPr>
            </a:lvl8pPr>
            <a:lvl9pPr lvl="8" rtl="0">
              <a:spcBef>
                <a:spcPts val="0"/>
              </a:spcBef>
              <a:buNone/>
              <a:defRPr sz="4800">
                <a:solidFill>
                  <a:srgbClr val="FFFFFF"/>
                </a:solidFill>
                <a:latin typeface="Muli"/>
                <a:ea typeface="Muli"/>
                <a:cs typeface="Muli"/>
                <a:sym typeface="Muli"/>
              </a:defRPr>
            </a:lvl9pPr>
          </a:lstStyle>
          <a:p>
            <a:endParaRPr/>
          </a:p>
        </p:txBody>
      </p:sp>
      <p:sp>
        <p:nvSpPr>
          <p:cNvPr id="43" name="Shape 43"/>
          <p:cNvSpPr txBox="1">
            <a:spLocks noGrp="1"/>
          </p:cNvSpPr>
          <p:nvPr>
            <p:ph type="subTitle" idx="1"/>
          </p:nvPr>
        </p:nvSpPr>
        <p:spPr>
          <a:xfrm>
            <a:off x="6386033" y="1813267"/>
            <a:ext cx="5658400" cy="524800"/>
          </a:xfrm>
          <a:prstGeom prst="rect">
            <a:avLst/>
          </a:prstGeom>
        </p:spPr>
        <p:txBody>
          <a:bodyPr lIns="91425" tIns="91425" rIns="91425" bIns="91425" anchor="t" anchorCtr="0"/>
          <a:lstStyle>
            <a:lvl1pPr lvl="0" algn="r" rtl="0">
              <a:spcBef>
                <a:spcPts val="0"/>
              </a:spcBef>
              <a:buNone/>
              <a:defRPr>
                <a:solidFill>
                  <a:srgbClr val="9FC5E8"/>
                </a:solidFill>
                <a:latin typeface="Muli"/>
                <a:ea typeface="Muli"/>
                <a:cs typeface="Muli"/>
                <a:sym typeface="Muli"/>
              </a:defRPr>
            </a:lvl1pPr>
            <a:lvl2pPr lvl="1" rtl="0">
              <a:spcBef>
                <a:spcPts val="0"/>
              </a:spcBef>
              <a:buNone/>
              <a:defRPr>
                <a:solidFill>
                  <a:srgbClr val="9FC5E8"/>
                </a:solidFill>
                <a:latin typeface="Muli"/>
                <a:ea typeface="Muli"/>
                <a:cs typeface="Muli"/>
                <a:sym typeface="Muli"/>
              </a:defRPr>
            </a:lvl2pPr>
            <a:lvl3pPr lvl="2" rtl="0">
              <a:spcBef>
                <a:spcPts val="0"/>
              </a:spcBef>
              <a:buNone/>
              <a:defRPr>
                <a:solidFill>
                  <a:srgbClr val="9FC5E8"/>
                </a:solidFill>
                <a:latin typeface="Muli"/>
                <a:ea typeface="Muli"/>
                <a:cs typeface="Muli"/>
                <a:sym typeface="Muli"/>
              </a:defRPr>
            </a:lvl3pPr>
            <a:lvl4pPr lvl="3" rtl="0">
              <a:spcBef>
                <a:spcPts val="0"/>
              </a:spcBef>
              <a:buNone/>
              <a:defRPr>
                <a:solidFill>
                  <a:srgbClr val="9FC5E8"/>
                </a:solidFill>
                <a:latin typeface="Muli"/>
                <a:ea typeface="Muli"/>
                <a:cs typeface="Muli"/>
                <a:sym typeface="Muli"/>
              </a:defRPr>
            </a:lvl4pPr>
            <a:lvl5pPr lvl="4" rtl="0">
              <a:spcBef>
                <a:spcPts val="0"/>
              </a:spcBef>
              <a:buNone/>
              <a:defRPr>
                <a:solidFill>
                  <a:srgbClr val="9FC5E8"/>
                </a:solidFill>
                <a:latin typeface="Muli"/>
                <a:ea typeface="Muli"/>
                <a:cs typeface="Muli"/>
                <a:sym typeface="Muli"/>
              </a:defRPr>
            </a:lvl5pPr>
            <a:lvl6pPr lvl="5" rtl="0">
              <a:spcBef>
                <a:spcPts val="0"/>
              </a:spcBef>
              <a:buNone/>
              <a:defRPr>
                <a:solidFill>
                  <a:srgbClr val="9FC5E8"/>
                </a:solidFill>
                <a:latin typeface="Muli"/>
                <a:ea typeface="Muli"/>
                <a:cs typeface="Muli"/>
                <a:sym typeface="Muli"/>
              </a:defRPr>
            </a:lvl6pPr>
            <a:lvl7pPr lvl="6" rtl="0">
              <a:spcBef>
                <a:spcPts val="0"/>
              </a:spcBef>
              <a:buNone/>
              <a:defRPr>
                <a:solidFill>
                  <a:srgbClr val="9FC5E8"/>
                </a:solidFill>
                <a:latin typeface="Muli"/>
                <a:ea typeface="Muli"/>
                <a:cs typeface="Muli"/>
                <a:sym typeface="Muli"/>
              </a:defRPr>
            </a:lvl7pPr>
            <a:lvl8pPr lvl="7" rtl="0">
              <a:spcBef>
                <a:spcPts val="0"/>
              </a:spcBef>
              <a:buNone/>
              <a:defRPr>
                <a:solidFill>
                  <a:srgbClr val="9FC5E8"/>
                </a:solidFill>
                <a:latin typeface="Muli"/>
                <a:ea typeface="Muli"/>
                <a:cs typeface="Muli"/>
                <a:sym typeface="Muli"/>
              </a:defRPr>
            </a:lvl8pPr>
            <a:lvl9pPr lvl="8" rtl="0">
              <a:spcBef>
                <a:spcPts val="0"/>
              </a:spcBef>
              <a:buNone/>
              <a:defRPr>
                <a:solidFill>
                  <a:srgbClr val="9FC5E8"/>
                </a:solidFill>
                <a:latin typeface="Muli"/>
                <a:ea typeface="Muli"/>
                <a:cs typeface="Muli"/>
                <a:sym typeface="Muli"/>
              </a:defRPr>
            </a:lvl9pPr>
          </a:lstStyle>
          <a:p>
            <a:endParaRPr/>
          </a:p>
        </p:txBody>
      </p:sp>
      <p:sp>
        <p:nvSpPr>
          <p:cNvPr id="44" name="Shape 44"/>
          <p:cNvSpPr txBox="1">
            <a:spLocks noGrp="1"/>
          </p:cNvSpPr>
          <p:nvPr>
            <p:ph type="subTitle" idx="2"/>
          </p:nvPr>
        </p:nvSpPr>
        <p:spPr>
          <a:xfrm>
            <a:off x="8693667" y="2321733"/>
            <a:ext cx="3350800" cy="547600"/>
          </a:xfrm>
          <a:prstGeom prst="rect">
            <a:avLst/>
          </a:prstGeom>
        </p:spPr>
        <p:txBody>
          <a:bodyPr lIns="91425" tIns="91425" rIns="91425" bIns="91425" anchor="t" anchorCtr="0"/>
          <a:lstStyle>
            <a:lvl1pPr lvl="0" algn="r" rtl="0">
              <a:spcBef>
                <a:spcPts val="0"/>
              </a:spcBef>
              <a:buNone/>
              <a:defRPr sz="1733">
                <a:solidFill>
                  <a:srgbClr val="FFFFFF"/>
                </a:solidFill>
                <a:latin typeface="Muli"/>
                <a:ea typeface="Muli"/>
                <a:cs typeface="Muli"/>
                <a:sym typeface="Muli"/>
              </a:defRPr>
            </a:lvl1pPr>
            <a:lvl2pPr lvl="1" algn="r" rtl="0">
              <a:spcBef>
                <a:spcPts val="0"/>
              </a:spcBef>
              <a:buNone/>
              <a:defRPr sz="1733">
                <a:solidFill>
                  <a:srgbClr val="FFFFFF"/>
                </a:solidFill>
                <a:latin typeface="Muli"/>
                <a:ea typeface="Muli"/>
                <a:cs typeface="Muli"/>
                <a:sym typeface="Muli"/>
              </a:defRPr>
            </a:lvl2pPr>
            <a:lvl3pPr lvl="2" algn="r" rtl="0">
              <a:spcBef>
                <a:spcPts val="0"/>
              </a:spcBef>
              <a:buNone/>
              <a:defRPr sz="1733">
                <a:solidFill>
                  <a:srgbClr val="FFFFFF"/>
                </a:solidFill>
                <a:latin typeface="Muli"/>
                <a:ea typeface="Muli"/>
                <a:cs typeface="Muli"/>
                <a:sym typeface="Muli"/>
              </a:defRPr>
            </a:lvl3pPr>
            <a:lvl4pPr lvl="3" algn="r" rtl="0">
              <a:spcBef>
                <a:spcPts val="0"/>
              </a:spcBef>
              <a:buNone/>
              <a:defRPr sz="1733">
                <a:solidFill>
                  <a:srgbClr val="FFFFFF"/>
                </a:solidFill>
                <a:latin typeface="Muli"/>
                <a:ea typeface="Muli"/>
                <a:cs typeface="Muli"/>
                <a:sym typeface="Muli"/>
              </a:defRPr>
            </a:lvl4pPr>
            <a:lvl5pPr lvl="4" algn="r" rtl="0">
              <a:spcBef>
                <a:spcPts val="0"/>
              </a:spcBef>
              <a:buNone/>
              <a:defRPr sz="1733">
                <a:solidFill>
                  <a:srgbClr val="FFFFFF"/>
                </a:solidFill>
                <a:latin typeface="Muli"/>
                <a:ea typeface="Muli"/>
                <a:cs typeface="Muli"/>
                <a:sym typeface="Muli"/>
              </a:defRPr>
            </a:lvl5pPr>
            <a:lvl6pPr lvl="5" algn="r" rtl="0">
              <a:spcBef>
                <a:spcPts val="0"/>
              </a:spcBef>
              <a:buNone/>
              <a:defRPr sz="1733">
                <a:solidFill>
                  <a:srgbClr val="FFFFFF"/>
                </a:solidFill>
                <a:latin typeface="Muli"/>
                <a:ea typeface="Muli"/>
                <a:cs typeface="Muli"/>
                <a:sym typeface="Muli"/>
              </a:defRPr>
            </a:lvl6pPr>
            <a:lvl7pPr lvl="6" algn="r" rtl="0">
              <a:spcBef>
                <a:spcPts val="0"/>
              </a:spcBef>
              <a:buNone/>
              <a:defRPr sz="1733">
                <a:solidFill>
                  <a:srgbClr val="FFFFFF"/>
                </a:solidFill>
                <a:latin typeface="Muli"/>
                <a:ea typeface="Muli"/>
                <a:cs typeface="Muli"/>
                <a:sym typeface="Muli"/>
              </a:defRPr>
            </a:lvl7pPr>
            <a:lvl8pPr lvl="7" algn="r" rtl="0">
              <a:spcBef>
                <a:spcPts val="0"/>
              </a:spcBef>
              <a:buNone/>
              <a:defRPr sz="1733">
                <a:solidFill>
                  <a:srgbClr val="FFFFFF"/>
                </a:solidFill>
                <a:latin typeface="Muli"/>
                <a:ea typeface="Muli"/>
                <a:cs typeface="Muli"/>
                <a:sym typeface="Muli"/>
              </a:defRPr>
            </a:lvl8pPr>
            <a:lvl9pPr lvl="8" algn="r" rtl="0">
              <a:spcBef>
                <a:spcPts val="0"/>
              </a:spcBef>
              <a:buNone/>
              <a:defRPr sz="1733">
                <a:solidFill>
                  <a:srgbClr val="FFFFFF"/>
                </a:solidFill>
                <a:latin typeface="Muli"/>
                <a:ea typeface="Muli"/>
                <a:cs typeface="Muli"/>
                <a:sym typeface="Muli"/>
              </a:defRPr>
            </a:lvl9pPr>
          </a:lstStyle>
          <a:p>
            <a:endParaRPr/>
          </a:p>
        </p:txBody>
      </p:sp>
      <p:sp>
        <p:nvSpPr>
          <p:cNvPr id="45" name="Shape 45"/>
          <p:cNvSpPr/>
          <p:nvPr/>
        </p:nvSpPr>
        <p:spPr>
          <a:xfrm flipH="1">
            <a:off x="0" y="3398533"/>
            <a:ext cx="4162400" cy="1925200"/>
          </a:xfrm>
          <a:prstGeom prst="parallelogram">
            <a:avLst>
              <a:gd name="adj" fmla="val 96329"/>
            </a:avLst>
          </a:prstGeom>
          <a:solidFill>
            <a:srgbClr val="5E85B9">
              <a:alpha val="911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46" name="Shape 46"/>
          <p:cNvSpPr/>
          <p:nvPr/>
        </p:nvSpPr>
        <p:spPr>
          <a:xfrm rot="5400000">
            <a:off x="-1054533" y="1349700"/>
            <a:ext cx="4438800" cy="2329600"/>
          </a:xfrm>
          <a:prstGeom prst="triangle">
            <a:avLst>
              <a:gd name="adj" fmla="val 69864"/>
            </a:avLst>
          </a:prstGeom>
          <a:solidFill>
            <a:srgbClr val="38444A">
              <a:alpha val="5962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Tree>
    <p:extLst>
      <p:ext uri="{BB962C8B-B14F-4D97-AF65-F5344CB8AC3E}">
        <p14:creationId xmlns:p14="http://schemas.microsoft.com/office/powerpoint/2010/main" val="20759345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415600" y="2867800"/>
            <a:ext cx="11360800" cy="1122400"/>
          </a:xfrm>
          <a:prstGeom prst="rect">
            <a:avLst/>
          </a:prstGeom>
        </p:spPr>
        <p:txBody>
          <a:bodyPr lIns="91425" tIns="91425" rIns="91425" bIns="91425" anchor="ctr"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49" name="Shape 49"/>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33769718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ection header 1">
    <p:spTree>
      <p:nvGrpSpPr>
        <p:cNvPr id="1" name="Shape 50"/>
        <p:cNvGrpSpPr/>
        <p:nvPr/>
      </p:nvGrpSpPr>
      <p:grpSpPr>
        <a:xfrm>
          <a:off x="0" y="0"/>
          <a:ext cx="0" cy="0"/>
          <a:chOff x="0" y="0"/>
          <a:chExt cx="0" cy="0"/>
        </a:xfrm>
      </p:grpSpPr>
      <p:sp>
        <p:nvSpPr>
          <p:cNvPr id="51" name="Shape 51"/>
          <p:cNvSpPr/>
          <p:nvPr/>
        </p:nvSpPr>
        <p:spPr>
          <a:xfrm>
            <a:off x="9492133" y="0"/>
            <a:ext cx="2700000" cy="6858000"/>
          </a:xfrm>
          <a:prstGeom prst="rect">
            <a:avLst/>
          </a:prstGeom>
          <a:solidFill>
            <a:srgbClr val="85C4AC">
              <a:alpha val="888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52" name="Shape 52"/>
          <p:cNvSpPr/>
          <p:nvPr/>
        </p:nvSpPr>
        <p:spPr>
          <a:xfrm>
            <a:off x="0" y="0"/>
            <a:ext cx="2863600" cy="6858000"/>
          </a:xfrm>
          <a:prstGeom prst="rect">
            <a:avLst/>
          </a:prstGeom>
          <a:solidFill>
            <a:srgbClr val="689986">
              <a:alpha val="888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53" name="Shape 53"/>
          <p:cNvSpPr/>
          <p:nvPr/>
        </p:nvSpPr>
        <p:spPr>
          <a:xfrm>
            <a:off x="2863600" y="0"/>
            <a:ext cx="3460000" cy="6858000"/>
          </a:xfrm>
          <a:prstGeom prst="rect">
            <a:avLst/>
          </a:prstGeom>
          <a:solidFill>
            <a:srgbClr val="74AB96">
              <a:alpha val="888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54" name="Shape 54"/>
          <p:cNvSpPr/>
          <p:nvPr/>
        </p:nvSpPr>
        <p:spPr>
          <a:xfrm>
            <a:off x="6303333" y="0"/>
            <a:ext cx="3188800" cy="6858000"/>
          </a:xfrm>
          <a:prstGeom prst="rect">
            <a:avLst/>
          </a:prstGeom>
          <a:solidFill>
            <a:srgbClr val="7CB8A1">
              <a:alpha val="888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55" name="Shape 55"/>
          <p:cNvSpPr/>
          <p:nvPr/>
        </p:nvSpPr>
        <p:spPr>
          <a:xfrm rot="5400000">
            <a:off x="2713500" y="-142865"/>
            <a:ext cx="3190800" cy="8617599"/>
          </a:xfrm>
          <a:prstGeom prst="rect">
            <a:avLst/>
          </a:prstGeom>
          <a:solidFill>
            <a:srgbClr val="38444A">
              <a:alpha val="5962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56" name="Shape 56"/>
          <p:cNvSpPr/>
          <p:nvPr/>
        </p:nvSpPr>
        <p:spPr>
          <a:xfrm rot="5400000">
            <a:off x="7483700" y="3710733"/>
            <a:ext cx="3178400" cy="910400"/>
          </a:xfrm>
          <a:prstGeom prst="triangle">
            <a:avLst>
              <a:gd name="adj" fmla="val 50126"/>
            </a:avLst>
          </a:prstGeom>
          <a:solidFill>
            <a:srgbClr val="38444A">
              <a:alpha val="5962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57" name="Shape 57"/>
          <p:cNvSpPr txBox="1">
            <a:spLocks noGrp="1"/>
          </p:cNvSpPr>
          <p:nvPr>
            <p:ph type="title"/>
          </p:nvPr>
        </p:nvSpPr>
        <p:spPr>
          <a:xfrm>
            <a:off x="718700" y="3332667"/>
            <a:ext cx="6757200" cy="1122400"/>
          </a:xfrm>
          <a:prstGeom prst="rect">
            <a:avLst/>
          </a:prstGeom>
        </p:spPr>
        <p:txBody>
          <a:bodyPr lIns="91425" tIns="91425" rIns="91425" bIns="91425" anchor="ctr" anchorCtr="0"/>
          <a:lstStyle>
            <a:lvl1pPr lvl="0" rtl="0">
              <a:spcBef>
                <a:spcPts val="0"/>
              </a:spcBef>
              <a:buClr>
                <a:srgbClr val="FFFFFF"/>
              </a:buClr>
              <a:buSzPct val="100000"/>
              <a:buFont typeface="Muli"/>
              <a:defRPr sz="6400">
                <a:solidFill>
                  <a:srgbClr val="FFFFFF"/>
                </a:solidFill>
                <a:latin typeface="Muli"/>
                <a:ea typeface="Muli"/>
                <a:cs typeface="Muli"/>
                <a:sym typeface="Muli"/>
              </a:defRPr>
            </a:lvl1pPr>
            <a:lvl2pPr lvl="1" rtl="0">
              <a:spcBef>
                <a:spcPts val="0"/>
              </a:spcBef>
              <a:buClr>
                <a:srgbClr val="FFFFFF"/>
              </a:buClr>
              <a:buSzPct val="100000"/>
              <a:buFont typeface="Muli"/>
              <a:defRPr sz="4800">
                <a:solidFill>
                  <a:srgbClr val="FFFFFF"/>
                </a:solidFill>
                <a:latin typeface="Muli"/>
                <a:ea typeface="Muli"/>
                <a:cs typeface="Muli"/>
                <a:sym typeface="Muli"/>
              </a:defRPr>
            </a:lvl2pPr>
            <a:lvl3pPr lvl="2" rtl="0">
              <a:spcBef>
                <a:spcPts val="0"/>
              </a:spcBef>
              <a:buClr>
                <a:srgbClr val="FFFFFF"/>
              </a:buClr>
              <a:buSzPct val="100000"/>
              <a:buFont typeface="Muli"/>
              <a:defRPr sz="4800">
                <a:solidFill>
                  <a:srgbClr val="FFFFFF"/>
                </a:solidFill>
                <a:latin typeface="Muli"/>
                <a:ea typeface="Muli"/>
                <a:cs typeface="Muli"/>
                <a:sym typeface="Muli"/>
              </a:defRPr>
            </a:lvl3pPr>
            <a:lvl4pPr lvl="3" rtl="0">
              <a:spcBef>
                <a:spcPts val="0"/>
              </a:spcBef>
              <a:buClr>
                <a:srgbClr val="FFFFFF"/>
              </a:buClr>
              <a:buSzPct val="100000"/>
              <a:buFont typeface="Muli"/>
              <a:defRPr sz="4800">
                <a:solidFill>
                  <a:srgbClr val="FFFFFF"/>
                </a:solidFill>
                <a:latin typeface="Muli"/>
                <a:ea typeface="Muli"/>
                <a:cs typeface="Muli"/>
                <a:sym typeface="Muli"/>
              </a:defRPr>
            </a:lvl4pPr>
            <a:lvl5pPr lvl="4" rtl="0">
              <a:spcBef>
                <a:spcPts val="0"/>
              </a:spcBef>
              <a:buClr>
                <a:srgbClr val="FFFFFF"/>
              </a:buClr>
              <a:buSzPct val="100000"/>
              <a:buFont typeface="Muli"/>
              <a:defRPr sz="4800">
                <a:solidFill>
                  <a:srgbClr val="FFFFFF"/>
                </a:solidFill>
                <a:latin typeface="Muli"/>
                <a:ea typeface="Muli"/>
                <a:cs typeface="Muli"/>
                <a:sym typeface="Muli"/>
              </a:defRPr>
            </a:lvl5pPr>
            <a:lvl6pPr lvl="5" rtl="0">
              <a:spcBef>
                <a:spcPts val="0"/>
              </a:spcBef>
              <a:buClr>
                <a:srgbClr val="FFFFFF"/>
              </a:buClr>
              <a:buSzPct val="100000"/>
              <a:buFont typeface="Muli"/>
              <a:defRPr sz="4800">
                <a:solidFill>
                  <a:srgbClr val="FFFFFF"/>
                </a:solidFill>
                <a:latin typeface="Muli"/>
                <a:ea typeface="Muli"/>
                <a:cs typeface="Muli"/>
                <a:sym typeface="Muli"/>
              </a:defRPr>
            </a:lvl6pPr>
            <a:lvl7pPr lvl="6" rtl="0">
              <a:spcBef>
                <a:spcPts val="0"/>
              </a:spcBef>
              <a:buClr>
                <a:srgbClr val="FFFFFF"/>
              </a:buClr>
              <a:buSzPct val="100000"/>
              <a:buFont typeface="Muli"/>
              <a:defRPr sz="4800">
                <a:solidFill>
                  <a:srgbClr val="FFFFFF"/>
                </a:solidFill>
                <a:latin typeface="Muli"/>
                <a:ea typeface="Muli"/>
                <a:cs typeface="Muli"/>
                <a:sym typeface="Muli"/>
              </a:defRPr>
            </a:lvl7pPr>
            <a:lvl8pPr lvl="7" rtl="0">
              <a:spcBef>
                <a:spcPts val="0"/>
              </a:spcBef>
              <a:buClr>
                <a:srgbClr val="FFFFFF"/>
              </a:buClr>
              <a:buSzPct val="100000"/>
              <a:buFont typeface="Muli"/>
              <a:defRPr sz="4800">
                <a:solidFill>
                  <a:srgbClr val="FFFFFF"/>
                </a:solidFill>
                <a:latin typeface="Muli"/>
                <a:ea typeface="Muli"/>
                <a:cs typeface="Muli"/>
                <a:sym typeface="Muli"/>
              </a:defRPr>
            </a:lvl8pPr>
            <a:lvl9pPr lvl="8" rtl="0">
              <a:spcBef>
                <a:spcPts val="0"/>
              </a:spcBef>
              <a:buClr>
                <a:srgbClr val="FFFFFF"/>
              </a:buClr>
              <a:buSzPct val="100000"/>
              <a:buFont typeface="Muli"/>
              <a:defRPr sz="4800">
                <a:solidFill>
                  <a:srgbClr val="FFFFFF"/>
                </a:solidFill>
                <a:latin typeface="Muli"/>
                <a:ea typeface="Muli"/>
                <a:cs typeface="Muli"/>
                <a:sym typeface="Muli"/>
              </a:defRPr>
            </a:lvl9pPr>
          </a:lstStyle>
          <a:p>
            <a:endParaRPr/>
          </a:p>
        </p:txBody>
      </p:sp>
      <p:sp>
        <p:nvSpPr>
          <p:cNvPr id="58" name="Shape 58"/>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solidFill>
                  <a:srgbClr val="FFFFFF"/>
                </a:solidFill>
              </a:rPr>
              <a:pPr/>
              <a:t>‹Nº›</a:t>
            </a:fld>
            <a:endParaRPr lang="en">
              <a:solidFill>
                <a:srgbClr val="FFFFFF"/>
              </a:solidFill>
            </a:endParaRPr>
          </a:p>
        </p:txBody>
      </p:sp>
      <p:sp>
        <p:nvSpPr>
          <p:cNvPr id="59" name="Shape 59"/>
          <p:cNvSpPr txBox="1">
            <a:spLocks noGrp="1"/>
          </p:cNvSpPr>
          <p:nvPr>
            <p:ph type="subTitle" idx="1"/>
          </p:nvPr>
        </p:nvSpPr>
        <p:spPr>
          <a:xfrm>
            <a:off x="718700" y="4767667"/>
            <a:ext cx="5104400" cy="566400"/>
          </a:xfrm>
          <a:prstGeom prst="rect">
            <a:avLst/>
          </a:prstGeom>
        </p:spPr>
        <p:txBody>
          <a:bodyPr lIns="91425" tIns="91425" rIns="91425" bIns="91425" anchor="t" anchorCtr="0"/>
          <a:lstStyle>
            <a:lvl1pPr lvl="0" rtl="0">
              <a:spcBef>
                <a:spcPts val="0"/>
              </a:spcBef>
              <a:buNone/>
              <a:defRPr>
                <a:solidFill>
                  <a:srgbClr val="FFFFFF"/>
                </a:solidFill>
                <a:latin typeface="Muli"/>
                <a:ea typeface="Muli"/>
                <a:cs typeface="Muli"/>
                <a:sym typeface="Muli"/>
              </a:defRPr>
            </a:lvl1pPr>
            <a:lvl2pPr lvl="1">
              <a:spcBef>
                <a:spcPts val="0"/>
              </a:spcBef>
              <a:buNone/>
              <a:defRPr>
                <a:solidFill>
                  <a:srgbClr val="FFFFFF"/>
                </a:solidFill>
                <a:latin typeface="Muli"/>
                <a:ea typeface="Muli"/>
                <a:cs typeface="Muli"/>
                <a:sym typeface="Muli"/>
              </a:defRPr>
            </a:lvl2pPr>
            <a:lvl3pPr lvl="2">
              <a:spcBef>
                <a:spcPts val="0"/>
              </a:spcBef>
              <a:buNone/>
              <a:defRPr>
                <a:solidFill>
                  <a:srgbClr val="FFFFFF"/>
                </a:solidFill>
                <a:latin typeface="Muli"/>
                <a:ea typeface="Muli"/>
                <a:cs typeface="Muli"/>
                <a:sym typeface="Muli"/>
              </a:defRPr>
            </a:lvl3pPr>
            <a:lvl4pPr lvl="3">
              <a:spcBef>
                <a:spcPts val="0"/>
              </a:spcBef>
              <a:buNone/>
              <a:defRPr>
                <a:solidFill>
                  <a:srgbClr val="FFFFFF"/>
                </a:solidFill>
                <a:latin typeface="Muli"/>
                <a:ea typeface="Muli"/>
                <a:cs typeface="Muli"/>
                <a:sym typeface="Muli"/>
              </a:defRPr>
            </a:lvl4pPr>
            <a:lvl5pPr lvl="4">
              <a:spcBef>
                <a:spcPts val="0"/>
              </a:spcBef>
              <a:buNone/>
              <a:defRPr>
                <a:solidFill>
                  <a:srgbClr val="FFFFFF"/>
                </a:solidFill>
                <a:latin typeface="Muli"/>
                <a:ea typeface="Muli"/>
                <a:cs typeface="Muli"/>
                <a:sym typeface="Muli"/>
              </a:defRPr>
            </a:lvl5pPr>
            <a:lvl6pPr lvl="5">
              <a:spcBef>
                <a:spcPts val="0"/>
              </a:spcBef>
              <a:buNone/>
              <a:defRPr>
                <a:solidFill>
                  <a:srgbClr val="FFFFFF"/>
                </a:solidFill>
                <a:latin typeface="Muli"/>
                <a:ea typeface="Muli"/>
                <a:cs typeface="Muli"/>
                <a:sym typeface="Muli"/>
              </a:defRPr>
            </a:lvl6pPr>
            <a:lvl7pPr lvl="6">
              <a:spcBef>
                <a:spcPts val="0"/>
              </a:spcBef>
              <a:buNone/>
              <a:defRPr>
                <a:solidFill>
                  <a:srgbClr val="FFFFFF"/>
                </a:solidFill>
                <a:latin typeface="Muli"/>
                <a:ea typeface="Muli"/>
                <a:cs typeface="Muli"/>
                <a:sym typeface="Muli"/>
              </a:defRPr>
            </a:lvl7pPr>
            <a:lvl8pPr lvl="7">
              <a:spcBef>
                <a:spcPts val="0"/>
              </a:spcBef>
              <a:buNone/>
              <a:defRPr>
                <a:solidFill>
                  <a:srgbClr val="FFFFFF"/>
                </a:solidFill>
                <a:latin typeface="Muli"/>
                <a:ea typeface="Muli"/>
                <a:cs typeface="Muli"/>
                <a:sym typeface="Muli"/>
              </a:defRPr>
            </a:lvl8pPr>
            <a:lvl9pPr lvl="8">
              <a:spcBef>
                <a:spcPts val="0"/>
              </a:spcBef>
              <a:buNone/>
              <a:defRPr>
                <a:solidFill>
                  <a:srgbClr val="FFFFFF"/>
                </a:solidFill>
                <a:latin typeface="Muli"/>
                <a:ea typeface="Muli"/>
                <a:cs typeface="Muli"/>
                <a:sym typeface="Muli"/>
              </a:defRPr>
            </a:lvl9pPr>
          </a:lstStyle>
          <a:p>
            <a:endParaRPr/>
          </a:p>
        </p:txBody>
      </p:sp>
    </p:spTree>
    <p:extLst>
      <p:ext uri="{BB962C8B-B14F-4D97-AF65-F5344CB8AC3E}">
        <p14:creationId xmlns:p14="http://schemas.microsoft.com/office/powerpoint/2010/main" val="32523742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ection header 1 1">
    <p:spTree>
      <p:nvGrpSpPr>
        <p:cNvPr id="1" name="Shape 60"/>
        <p:cNvGrpSpPr/>
        <p:nvPr/>
      </p:nvGrpSpPr>
      <p:grpSpPr>
        <a:xfrm>
          <a:off x="0" y="0"/>
          <a:ext cx="0" cy="0"/>
          <a:chOff x="0" y="0"/>
          <a:chExt cx="0" cy="0"/>
        </a:xfrm>
      </p:grpSpPr>
      <p:sp>
        <p:nvSpPr>
          <p:cNvPr id="61" name="Shape 61"/>
          <p:cNvSpPr/>
          <p:nvPr/>
        </p:nvSpPr>
        <p:spPr>
          <a:xfrm>
            <a:off x="2863600" y="0"/>
            <a:ext cx="3460000" cy="6858000"/>
          </a:xfrm>
          <a:prstGeom prst="rect">
            <a:avLst/>
          </a:prstGeom>
          <a:solidFill>
            <a:srgbClr val="5477A7">
              <a:alpha val="8038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62" name="Shape 62"/>
          <p:cNvSpPr/>
          <p:nvPr/>
        </p:nvSpPr>
        <p:spPr>
          <a:xfrm>
            <a:off x="0" y="0"/>
            <a:ext cx="2863600" cy="6858000"/>
          </a:xfrm>
          <a:prstGeom prst="rect">
            <a:avLst/>
          </a:prstGeom>
          <a:solidFill>
            <a:srgbClr val="4E6E9A">
              <a:alpha val="8038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63" name="Shape 63"/>
          <p:cNvSpPr/>
          <p:nvPr/>
        </p:nvSpPr>
        <p:spPr>
          <a:xfrm>
            <a:off x="9492133" y="0"/>
            <a:ext cx="2700000" cy="6858000"/>
          </a:xfrm>
          <a:prstGeom prst="rect">
            <a:avLst/>
          </a:prstGeom>
          <a:solidFill>
            <a:srgbClr val="648DC6">
              <a:alpha val="8038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64" name="Shape 64"/>
          <p:cNvSpPr/>
          <p:nvPr/>
        </p:nvSpPr>
        <p:spPr>
          <a:xfrm>
            <a:off x="6323600" y="0"/>
            <a:ext cx="3168400" cy="6858000"/>
          </a:xfrm>
          <a:prstGeom prst="rect">
            <a:avLst/>
          </a:prstGeom>
          <a:solidFill>
            <a:srgbClr val="5A7FB3">
              <a:alpha val="8038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65" name="Shape 65"/>
          <p:cNvSpPr/>
          <p:nvPr/>
        </p:nvSpPr>
        <p:spPr>
          <a:xfrm rot="5400000">
            <a:off x="2713500" y="-142865"/>
            <a:ext cx="3190800" cy="8617599"/>
          </a:xfrm>
          <a:prstGeom prst="rect">
            <a:avLst/>
          </a:prstGeom>
          <a:solidFill>
            <a:srgbClr val="38444A">
              <a:alpha val="5962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66" name="Shape 66"/>
          <p:cNvSpPr txBox="1">
            <a:spLocks noGrp="1"/>
          </p:cNvSpPr>
          <p:nvPr>
            <p:ph type="title"/>
          </p:nvPr>
        </p:nvSpPr>
        <p:spPr>
          <a:xfrm>
            <a:off x="718700" y="3332667"/>
            <a:ext cx="6757200" cy="1122400"/>
          </a:xfrm>
          <a:prstGeom prst="rect">
            <a:avLst/>
          </a:prstGeom>
        </p:spPr>
        <p:txBody>
          <a:bodyPr lIns="91425" tIns="91425" rIns="91425" bIns="91425" anchor="ctr" anchorCtr="0"/>
          <a:lstStyle>
            <a:lvl1pPr lvl="0" rtl="0">
              <a:spcBef>
                <a:spcPts val="0"/>
              </a:spcBef>
              <a:buClr>
                <a:srgbClr val="FFFFFF"/>
              </a:buClr>
              <a:buSzPct val="100000"/>
              <a:buFont typeface="Muli"/>
              <a:defRPr sz="6400">
                <a:solidFill>
                  <a:srgbClr val="FFFFFF"/>
                </a:solidFill>
                <a:latin typeface="Muli"/>
                <a:ea typeface="Muli"/>
                <a:cs typeface="Muli"/>
                <a:sym typeface="Muli"/>
              </a:defRPr>
            </a:lvl1pPr>
            <a:lvl2pPr lvl="1" rtl="0">
              <a:spcBef>
                <a:spcPts val="0"/>
              </a:spcBef>
              <a:buClr>
                <a:srgbClr val="FFFFFF"/>
              </a:buClr>
              <a:buSzPct val="100000"/>
              <a:buFont typeface="Muli"/>
              <a:defRPr sz="4800">
                <a:solidFill>
                  <a:srgbClr val="FFFFFF"/>
                </a:solidFill>
                <a:latin typeface="Muli"/>
                <a:ea typeface="Muli"/>
                <a:cs typeface="Muli"/>
                <a:sym typeface="Muli"/>
              </a:defRPr>
            </a:lvl2pPr>
            <a:lvl3pPr lvl="2" rtl="0">
              <a:spcBef>
                <a:spcPts val="0"/>
              </a:spcBef>
              <a:buClr>
                <a:srgbClr val="FFFFFF"/>
              </a:buClr>
              <a:buSzPct val="100000"/>
              <a:buFont typeface="Muli"/>
              <a:defRPr sz="4800">
                <a:solidFill>
                  <a:srgbClr val="FFFFFF"/>
                </a:solidFill>
                <a:latin typeface="Muli"/>
                <a:ea typeface="Muli"/>
                <a:cs typeface="Muli"/>
                <a:sym typeface="Muli"/>
              </a:defRPr>
            </a:lvl3pPr>
            <a:lvl4pPr lvl="3" rtl="0">
              <a:spcBef>
                <a:spcPts val="0"/>
              </a:spcBef>
              <a:buClr>
                <a:srgbClr val="FFFFFF"/>
              </a:buClr>
              <a:buSzPct val="100000"/>
              <a:buFont typeface="Muli"/>
              <a:defRPr sz="4800">
                <a:solidFill>
                  <a:srgbClr val="FFFFFF"/>
                </a:solidFill>
                <a:latin typeface="Muli"/>
                <a:ea typeface="Muli"/>
                <a:cs typeface="Muli"/>
                <a:sym typeface="Muli"/>
              </a:defRPr>
            </a:lvl4pPr>
            <a:lvl5pPr lvl="4" rtl="0">
              <a:spcBef>
                <a:spcPts val="0"/>
              </a:spcBef>
              <a:buClr>
                <a:srgbClr val="FFFFFF"/>
              </a:buClr>
              <a:buSzPct val="100000"/>
              <a:buFont typeface="Muli"/>
              <a:defRPr sz="4800">
                <a:solidFill>
                  <a:srgbClr val="FFFFFF"/>
                </a:solidFill>
                <a:latin typeface="Muli"/>
                <a:ea typeface="Muli"/>
                <a:cs typeface="Muli"/>
                <a:sym typeface="Muli"/>
              </a:defRPr>
            </a:lvl5pPr>
            <a:lvl6pPr lvl="5" rtl="0">
              <a:spcBef>
                <a:spcPts val="0"/>
              </a:spcBef>
              <a:buClr>
                <a:srgbClr val="FFFFFF"/>
              </a:buClr>
              <a:buSzPct val="100000"/>
              <a:buFont typeface="Muli"/>
              <a:defRPr sz="4800">
                <a:solidFill>
                  <a:srgbClr val="FFFFFF"/>
                </a:solidFill>
                <a:latin typeface="Muli"/>
                <a:ea typeface="Muli"/>
                <a:cs typeface="Muli"/>
                <a:sym typeface="Muli"/>
              </a:defRPr>
            </a:lvl6pPr>
            <a:lvl7pPr lvl="6" rtl="0">
              <a:spcBef>
                <a:spcPts val="0"/>
              </a:spcBef>
              <a:buClr>
                <a:srgbClr val="FFFFFF"/>
              </a:buClr>
              <a:buSzPct val="100000"/>
              <a:buFont typeface="Muli"/>
              <a:defRPr sz="4800">
                <a:solidFill>
                  <a:srgbClr val="FFFFFF"/>
                </a:solidFill>
                <a:latin typeface="Muli"/>
                <a:ea typeface="Muli"/>
                <a:cs typeface="Muli"/>
                <a:sym typeface="Muli"/>
              </a:defRPr>
            </a:lvl7pPr>
            <a:lvl8pPr lvl="7" rtl="0">
              <a:spcBef>
                <a:spcPts val="0"/>
              </a:spcBef>
              <a:buClr>
                <a:srgbClr val="FFFFFF"/>
              </a:buClr>
              <a:buSzPct val="100000"/>
              <a:buFont typeface="Muli"/>
              <a:defRPr sz="4800">
                <a:solidFill>
                  <a:srgbClr val="FFFFFF"/>
                </a:solidFill>
                <a:latin typeface="Muli"/>
                <a:ea typeface="Muli"/>
                <a:cs typeface="Muli"/>
                <a:sym typeface="Muli"/>
              </a:defRPr>
            </a:lvl8pPr>
            <a:lvl9pPr lvl="8" rtl="0">
              <a:spcBef>
                <a:spcPts val="0"/>
              </a:spcBef>
              <a:buClr>
                <a:srgbClr val="FFFFFF"/>
              </a:buClr>
              <a:buSzPct val="100000"/>
              <a:buFont typeface="Muli"/>
              <a:defRPr sz="4800">
                <a:solidFill>
                  <a:srgbClr val="FFFFFF"/>
                </a:solidFill>
                <a:latin typeface="Muli"/>
                <a:ea typeface="Muli"/>
                <a:cs typeface="Muli"/>
                <a:sym typeface="Muli"/>
              </a:defRPr>
            </a:lvl9pPr>
          </a:lstStyle>
          <a:p>
            <a:endParaRPr/>
          </a:p>
        </p:txBody>
      </p:sp>
      <p:sp>
        <p:nvSpPr>
          <p:cNvPr id="67" name="Shape 67"/>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solidFill>
                  <a:srgbClr val="FFFFFF"/>
                </a:solidFill>
              </a:rPr>
              <a:pPr/>
              <a:t>‹Nº›</a:t>
            </a:fld>
            <a:endParaRPr lang="en">
              <a:solidFill>
                <a:srgbClr val="FFFFFF"/>
              </a:solidFill>
            </a:endParaRPr>
          </a:p>
        </p:txBody>
      </p:sp>
      <p:sp>
        <p:nvSpPr>
          <p:cNvPr id="68" name="Shape 68"/>
          <p:cNvSpPr txBox="1">
            <a:spLocks noGrp="1"/>
          </p:cNvSpPr>
          <p:nvPr>
            <p:ph type="subTitle" idx="1"/>
          </p:nvPr>
        </p:nvSpPr>
        <p:spPr>
          <a:xfrm>
            <a:off x="718700" y="4767667"/>
            <a:ext cx="5104400" cy="566400"/>
          </a:xfrm>
          <a:prstGeom prst="rect">
            <a:avLst/>
          </a:prstGeom>
        </p:spPr>
        <p:txBody>
          <a:bodyPr lIns="91425" tIns="91425" rIns="91425" bIns="91425" anchor="t" anchorCtr="0"/>
          <a:lstStyle>
            <a:lvl1pPr lvl="0" rtl="0">
              <a:spcBef>
                <a:spcPts val="0"/>
              </a:spcBef>
              <a:buNone/>
              <a:defRPr>
                <a:solidFill>
                  <a:srgbClr val="FFFFFF"/>
                </a:solidFill>
              </a:defRPr>
            </a:lvl1pPr>
            <a:lvl2pPr lvl="1" rtl="0">
              <a:spcBef>
                <a:spcPts val="0"/>
              </a:spcBef>
              <a:buNone/>
              <a:defRPr>
                <a:solidFill>
                  <a:srgbClr val="FFFFFF"/>
                </a:solidFill>
              </a:defRPr>
            </a:lvl2pPr>
            <a:lvl3pPr lvl="2" rtl="0">
              <a:spcBef>
                <a:spcPts val="0"/>
              </a:spcBef>
              <a:buNone/>
              <a:defRPr>
                <a:solidFill>
                  <a:srgbClr val="FFFFFF"/>
                </a:solidFill>
              </a:defRPr>
            </a:lvl3pPr>
            <a:lvl4pPr lvl="3" rtl="0">
              <a:spcBef>
                <a:spcPts val="0"/>
              </a:spcBef>
              <a:buNone/>
              <a:defRPr>
                <a:solidFill>
                  <a:srgbClr val="FFFFFF"/>
                </a:solidFill>
              </a:defRPr>
            </a:lvl4pPr>
            <a:lvl5pPr lvl="4" rtl="0">
              <a:spcBef>
                <a:spcPts val="0"/>
              </a:spcBef>
              <a:buNone/>
              <a:defRPr>
                <a:solidFill>
                  <a:srgbClr val="FFFFFF"/>
                </a:solidFill>
              </a:defRPr>
            </a:lvl5pPr>
            <a:lvl6pPr lvl="5" rtl="0">
              <a:spcBef>
                <a:spcPts val="0"/>
              </a:spcBef>
              <a:buNone/>
              <a:defRPr>
                <a:solidFill>
                  <a:srgbClr val="FFFFFF"/>
                </a:solidFill>
              </a:defRPr>
            </a:lvl6pPr>
            <a:lvl7pPr lvl="6" rtl="0">
              <a:spcBef>
                <a:spcPts val="0"/>
              </a:spcBef>
              <a:buNone/>
              <a:defRPr>
                <a:solidFill>
                  <a:srgbClr val="FFFFFF"/>
                </a:solidFill>
              </a:defRPr>
            </a:lvl7pPr>
            <a:lvl8pPr lvl="7" rtl="0">
              <a:spcBef>
                <a:spcPts val="0"/>
              </a:spcBef>
              <a:buNone/>
              <a:defRPr>
                <a:solidFill>
                  <a:srgbClr val="FFFFFF"/>
                </a:solidFill>
              </a:defRPr>
            </a:lvl8pPr>
            <a:lvl9pPr lvl="8" rtl="0">
              <a:spcBef>
                <a:spcPts val="0"/>
              </a:spcBef>
              <a:buNone/>
              <a:defRPr>
                <a:solidFill>
                  <a:srgbClr val="FFFFFF"/>
                </a:solidFill>
              </a:defRPr>
            </a:lvl9pPr>
          </a:lstStyle>
          <a:p>
            <a:endParaRPr/>
          </a:p>
        </p:txBody>
      </p:sp>
      <p:sp>
        <p:nvSpPr>
          <p:cNvPr id="69" name="Shape 69"/>
          <p:cNvSpPr/>
          <p:nvPr/>
        </p:nvSpPr>
        <p:spPr>
          <a:xfrm rot="5400000">
            <a:off x="7483700" y="3710733"/>
            <a:ext cx="3178400" cy="910400"/>
          </a:xfrm>
          <a:prstGeom prst="triangle">
            <a:avLst>
              <a:gd name="adj" fmla="val 50126"/>
            </a:avLst>
          </a:prstGeom>
          <a:solidFill>
            <a:srgbClr val="38444A">
              <a:alpha val="5962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Tree>
    <p:extLst>
      <p:ext uri="{BB962C8B-B14F-4D97-AF65-F5344CB8AC3E}">
        <p14:creationId xmlns:p14="http://schemas.microsoft.com/office/powerpoint/2010/main" val="33915480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ection header 1 1 1">
    <p:spTree>
      <p:nvGrpSpPr>
        <p:cNvPr id="1" name="Shape 70"/>
        <p:cNvGrpSpPr/>
        <p:nvPr/>
      </p:nvGrpSpPr>
      <p:grpSpPr>
        <a:xfrm>
          <a:off x="0" y="0"/>
          <a:ext cx="0" cy="0"/>
          <a:chOff x="0" y="0"/>
          <a:chExt cx="0" cy="0"/>
        </a:xfrm>
      </p:grpSpPr>
      <p:sp>
        <p:nvSpPr>
          <p:cNvPr id="71" name="Shape 71"/>
          <p:cNvSpPr/>
          <p:nvPr/>
        </p:nvSpPr>
        <p:spPr>
          <a:xfrm rot="5400000">
            <a:off x="2673600" y="-2658200"/>
            <a:ext cx="6844800" cy="12174400"/>
          </a:xfrm>
          <a:prstGeom prst="rect">
            <a:avLst/>
          </a:prstGeom>
          <a:solidFill>
            <a:srgbClr val="38444A">
              <a:alpha val="4308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72" name="Shape 72"/>
          <p:cNvSpPr txBox="1">
            <a:spLocks noGrp="1"/>
          </p:cNvSpPr>
          <p:nvPr>
            <p:ph type="title"/>
          </p:nvPr>
        </p:nvSpPr>
        <p:spPr>
          <a:xfrm>
            <a:off x="718700" y="3129467"/>
            <a:ext cx="6757200" cy="1122400"/>
          </a:xfrm>
          <a:prstGeom prst="rect">
            <a:avLst/>
          </a:prstGeom>
        </p:spPr>
        <p:txBody>
          <a:bodyPr lIns="91425" tIns="91425" rIns="91425" bIns="91425" anchor="ctr" anchorCtr="0"/>
          <a:lstStyle>
            <a:lvl1pPr lvl="0" rtl="0">
              <a:spcBef>
                <a:spcPts val="0"/>
              </a:spcBef>
              <a:buClr>
                <a:srgbClr val="FFFFFF"/>
              </a:buClr>
              <a:buSzPct val="100000"/>
              <a:buFont typeface="Muli"/>
              <a:defRPr sz="6400">
                <a:solidFill>
                  <a:srgbClr val="FFFFFF"/>
                </a:solidFill>
                <a:latin typeface="Muli"/>
                <a:ea typeface="Muli"/>
                <a:cs typeface="Muli"/>
                <a:sym typeface="Muli"/>
              </a:defRPr>
            </a:lvl1pPr>
            <a:lvl2pPr lvl="1" rtl="0">
              <a:spcBef>
                <a:spcPts val="0"/>
              </a:spcBef>
              <a:buClr>
                <a:srgbClr val="FFFFFF"/>
              </a:buClr>
              <a:buSzPct val="100000"/>
              <a:buFont typeface="Muli"/>
              <a:defRPr sz="4800">
                <a:solidFill>
                  <a:srgbClr val="FFFFFF"/>
                </a:solidFill>
                <a:latin typeface="Muli"/>
                <a:ea typeface="Muli"/>
                <a:cs typeface="Muli"/>
                <a:sym typeface="Muli"/>
              </a:defRPr>
            </a:lvl2pPr>
            <a:lvl3pPr lvl="2" rtl="0">
              <a:spcBef>
                <a:spcPts val="0"/>
              </a:spcBef>
              <a:buClr>
                <a:srgbClr val="FFFFFF"/>
              </a:buClr>
              <a:buSzPct val="100000"/>
              <a:buFont typeface="Muli"/>
              <a:defRPr sz="4800">
                <a:solidFill>
                  <a:srgbClr val="FFFFFF"/>
                </a:solidFill>
                <a:latin typeface="Muli"/>
                <a:ea typeface="Muli"/>
                <a:cs typeface="Muli"/>
                <a:sym typeface="Muli"/>
              </a:defRPr>
            </a:lvl3pPr>
            <a:lvl4pPr lvl="3" rtl="0">
              <a:spcBef>
                <a:spcPts val="0"/>
              </a:spcBef>
              <a:buClr>
                <a:srgbClr val="FFFFFF"/>
              </a:buClr>
              <a:buSzPct val="100000"/>
              <a:buFont typeface="Muli"/>
              <a:defRPr sz="4800">
                <a:solidFill>
                  <a:srgbClr val="FFFFFF"/>
                </a:solidFill>
                <a:latin typeface="Muli"/>
                <a:ea typeface="Muli"/>
                <a:cs typeface="Muli"/>
                <a:sym typeface="Muli"/>
              </a:defRPr>
            </a:lvl4pPr>
            <a:lvl5pPr lvl="4" rtl="0">
              <a:spcBef>
                <a:spcPts val="0"/>
              </a:spcBef>
              <a:buClr>
                <a:srgbClr val="FFFFFF"/>
              </a:buClr>
              <a:buSzPct val="100000"/>
              <a:buFont typeface="Muli"/>
              <a:defRPr sz="4800">
                <a:solidFill>
                  <a:srgbClr val="FFFFFF"/>
                </a:solidFill>
                <a:latin typeface="Muli"/>
                <a:ea typeface="Muli"/>
                <a:cs typeface="Muli"/>
                <a:sym typeface="Muli"/>
              </a:defRPr>
            </a:lvl5pPr>
            <a:lvl6pPr lvl="5" rtl="0">
              <a:spcBef>
                <a:spcPts val="0"/>
              </a:spcBef>
              <a:buClr>
                <a:srgbClr val="FFFFFF"/>
              </a:buClr>
              <a:buSzPct val="100000"/>
              <a:buFont typeface="Muli"/>
              <a:defRPr sz="4800">
                <a:solidFill>
                  <a:srgbClr val="FFFFFF"/>
                </a:solidFill>
                <a:latin typeface="Muli"/>
                <a:ea typeface="Muli"/>
                <a:cs typeface="Muli"/>
                <a:sym typeface="Muli"/>
              </a:defRPr>
            </a:lvl6pPr>
            <a:lvl7pPr lvl="6" rtl="0">
              <a:spcBef>
                <a:spcPts val="0"/>
              </a:spcBef>
              <a:buClr>
                <a:srgbClr val="FFFFFF"/>
              </a:buClr>
              <a:buSzPct val="100000"/>
              <a:buFont typeface="Muli"/>
              <a:defRPr sz="4800">
                <a:solidFill>
                  <a:srgbClr val="FFFFFF"/>
                </a:solidFill>
                <a:latin typeface="Muli"/>
                <a:ea typeface="Muli"/>
                <a:cs typeface="Muli"/>
                <a:sym typeface="Muli"/>
              </a:defRPr>
            </a:lvl7pPr>
            <a:lvl8pPr lvl="7" rtl="0">
              <a:spcBef>
                <a:spcPts val="0"/>
              </a:spcBef>
              <a:buClr>
                <a:srgbClr val="FFFFFF"/>
              </a:buClr>
              <a:buSzPct val="100000"/>
              <a:buFont typeface="Muli"/>
              <a:defRPr sz="4800">
                <a:solidFill>
                  <a:srgbClr val="FFFFFF"/>
                </a:solidFill>
                <a:latin typeface="Muli"/>
                <a:ea typeface="Muli"/>
                <a:cs typeface="Muli"/>
                <a:sym typeface="Muli"/>
              </a:defRPr>
            </a:lvl8pPr>
            <a:lvl9pPr lvl="8" rtl="0">
              <a:spcBef>
                <a:spcPts val="0"/>
              </a:spcBef>
              <a:buClr>
                <a:srgbClr val="FFFFFF"/>
              </a:buClr>
              <a:buSzPct val="100000"/>
              <a:buFont typeface="Muli"/>
              <a:defRPr sz="4800">
                <a:solidFill>
                  <a:srgbClr val="FFFFFF"/>
                </a:solidFill>
                <a:latin typeface="Muli"/>
                <a:ea typeface="Muli"/>
                <a:cs typeface="Muli"/>
                <a:sym typeface="Muli"/>
              </a:defRPr>
            </a:lvl9pPr>
          </a:lstStyle>
          <a:p>
            <a:endParaRPr/>
          </a:p>
        </p:txBody>
      </p:sp>
      <p:sp>
        <p:nvSpPr>
          <p:cNvPr id="73" name="Shape 73"/>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solidFill>
                  <a:srgbClr val="FFFFFF"/>
                </a:solidFill>
              </a:rPr>
              <a:pPr/>
              <a:t>‹Nº›</a:t>
            </a:fld>
            <a:endParaRPr lang="en">
              <a:solidFill>
                <a:srgbClr val="FFFFFF"/>
              </a:solidFill>
            </a:endParaRPr>
          </a:p>
        </p:txBody>
      </p:sp>
      <p:sp>
        <p:nvSpPr>
          <p:cNvPr id="74" name="Shape 74"/>
          <p:cNvSpPr txBox="1">
            <a:spLocks noGrp="1"/>
          </p:cNvSpPr>
          <p:nvPr>
            <p:ph type="subTitle" idx="1"/>
          </p:nvPr>
        </p:nvSpPr>
        <p:spPr>
          <a:xfrm>
            <a:off x="718700" y="4767667"/>
            <a:ext cx="5104400" cy="566400"/>
          </a:xfrm>
          <a:prstGeom prst="rect">
            <a:avLst/>
          </a:prstGeom>
        </p:spPr>
        <p:txBody>
          <a:bodyPr lIns="91425" tIns="91425" rIns="91425" bIns="91425" anchor="t" anchorCtr="0"/>
          <a:lstStyle>
            <a:lvl1pPr lvl="0" rtl="0">
              <a:spcBef>
                <a:spcPts val="0"/>
              </a:spcBef>
              <a:buNone/>
              <a:defRPr>
                <a:solidFill>
                  <a:srgbClr val="FFFFFF"/>
                </a:solidFill>
              </a:defRPr>
            </a:lvl1pPr>
            <a:lvl2pPr lvl="1" rtl="0">
              <a:spcBef>
                <a:spcPts val="0"/>
              </a:spcBef>
              <a:buNone/>
              <a:defRPr>
                <a:solidFill>
                  <a:srgbClr val="FFFFFF"/>
                </a:solidFill>
              </a:defRPr>
            </a:lvl2pPr>
            <a:lvl3pPr lvl="2" rtl="0">
              <a:spcBef>
                <a:spcPts val="0"/>
              </a:spcBef>
              <a:buNone/>
              <a:defRPr>
                <a:solidFill>
                  <a:srgbClr val="FFFFFF"/>
                </a:solidFill>
              </a:defRPr>
            </a:lvl3pPr>
            <a:lvl4pPr lvl="3" rtl="0">
              <a:spcBef>
                <a:spcPts val="0"/>
              </a:spcBef>
              <a:buNone/>
              <a:defRPr>
                <a:solidFill>
                  <a:srgbClr val="FFFFFF"/>
                </a:solidFill>
              </a:defRPr>
            </a:lvl4pPr>
            <a:lvl5pPr lvl="4" rtl="0">
              <a:spcBef>
                <a:spcPts val="0"/>
              </a:spcBef>
              <a:buNone/>
              <a:defRPr>
                <a:solidFill>
                  <a:srgbClr val="FFFFFF"/>
                </a:solidFill>
              </a:defRPr>
            </a:lvl5pPr>
            <a:lvl6pPr lvl="5" rtl="0">
              <a:spcBef>
                <a:spcPts val="0"/>
              </a:spcBef>
              <a:buNone/>
              <a:defRPr>
                <a:solidFill>
                  <a:srgbClr val="FFFFFF"/>
                </a:solidFill>
              </a:defRPr>
            </a:lvl6pPr>
            <a:lvl7pPr lvl="6" rtl="0">
              <a:spcBef>
                <a:spcPts val="0"/>
              </a:spcBef>
              <a:buNone/>
              <a:defRPr>
                <a:solidFill>
                  <a:srgbClr val="FFFFFF"/>
                </a:solidFill>
              </a:defRPr>
            </a:lvl7pPr>
            <a:lvl8pPr lvl="7" rtl="0">
              <a:spcBef>
                <a:spcPts val="0"/>
              </a:spcBef>
              <a:buNone/>
              <a:defRPr>
                <a:solidFill>
                  <a:srgbClr val="FFFFFF"/>
                </a:solidFill>
              </a:defRPr>
            </a:lvl8pPr>
            <a:lvl9pPr lvl="8" rtl="0">
              <a:spcBef>
                <a:spcPts val="0"/>
              </a:spcBef>
              <a:buNone/>
              <a:defRPr>
                <a:solidFill>
                  <a:srgbClr val="FFFFFF"/>
                </a:solidFill>
              </a:defRPr>
            </a:lvl9pPr>
          </a:lstStyle>
          <a:p>
            <a:endParaRPr/>
          </a:p>
        </p:txBody>
      </p:sp>
      <p:grpSp>
        <p:nvGrpSpPr>
          <p:cNvPr id="75" name="Shape 75"/>
          <p:cNvGrpSpPr/>
          <p:nvPr/>
        </p:nvGrpSpPr>
        <p:grpSpPr>
          <a:xfrm>
            <a:off x="913016" y="4675667"/>
            <a:ext cx="4715767" cy="92000"/>
            <a:chOff x="684762" y="3506750"/>
            <a:chExt cx="3536825" cy="69000"/>
          </a:xfrm>
        </p:grpSpPr>
        <p:sp>
          <p:nvSpPr>
            <p:cNvPr id="76" name="Shape 76"/>
            <p:cNvSpPr/>
            <p:nvPr/>
          </p:nvSpPr>
          <p:spPr>
            <a:xfrm>
              <a:off x="1515449" y="3506750"/>
              <a:ext cx="1003799" cy="69000"/>
            </a:xfrm>
            <a:prstGeom prst="rect">
              <a:avLst/>
            </a:prstGeom>
            <a:solidFill>
              <a:srgbClr val="5477A7"/>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77" name="Shape 77"/>
            <p:cNvSpPr/>
            <p:nvPr/>
          </p:nvSpPr>
          <p:spPr>
            <a:xfrm>
              <a:off x="684762" y="3506750"/>
              <a:ext cx="830700" cy="69000"/>
            </a:xfrm>
            <a:prstGeom prst="rect">
              <a:avLst/>
            </a:prstGeom>
            <a:solidFill>
              <a:srgbClr val="4E6E9A"/>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78" name="Shape 78"/>
            <p:cNvSpPr/>
            <p:nvPr/>
          </p:nvSpPr>
          <p:spPr>
            <a:xfrm>
              <a:off x="3438287" y="3506750"/>
              <a:ext cx="783300" cy="69000"/>
            </a:xfrm>
            <a:prstGeom prst="rect">
              <a:avLst/>
            </a:prstGeom>
            <a:solidFill>
              <a:srgbClr val="648DC6"/>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79" name="Shape 79"/>
            <p:cNvSpPr/>
            <p:nvPr/>
          </p:nvSpPr>
          <p:spPr>
            <a:xfrm>
              <a:off x="2519143" y="3506750"/>
              <a:ext cx="918900" cy="69000"/>
            </a:xfrm>
            <a:prstGeom prst="rect">
              <a:avLst/>
            </a:prstGeom>
            <a:solidFill>
              <a:srgbClr val="5A7FB3"/>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grpSp>
      <p:sp>
        <p:nvSpPr>
          <p:cNvPr id="80" name="Shape 80"/>
          <p:cNvSpPr txBox="1">
            <a:spLocks noGrp="1"/>
          </p:cNvSpPr>
          <p:nvPr>
            <p:ph type="subTitle" idx="2"/>
          </p:nvPr>
        </p:nvSpPr>
        <p:spPr>
          <a:xfrm>
            <a:off x="875200" y="2246800"/>
            <a:ext cx="6910400" cy="458800"/>
          </a:xfrm>
          <a:prstGeom prst="rect">
            <a:avLst/>
          </a:prstGeom>
        </p:spPr>
        <p:txBody>
          <a:bodyPr lIns="91425" tIns="91425" rIns="91425" bIns="91425" anchor="t" anchorCtr="0"/>
          <a:lstStyle>
            <a:lvl1pPr lvl="0">
              <a:spcBef>
                <a:spcPts val="0"/>
              </a:spcBef>
              <a:buNone/>
              <a:defRPr sz="1333">
                <a:solidFill>
                  <a:srgbClr val="FFFFFF"/>
                </a:solidFill>
                <a:latin typeface="Muli"/>
                <a:ea typeface="Muli"/>
                <a:cs typeface="Muli"/>
                <a:sym typeface="Muli"/>
              </a:defRPr>
            </a:lvl1pPr>
            <a:lvl2pPr lvl="1">
              <a:spcBef>
                <a:spcPts val="0"/>
              </a:spcBef>
              <a:buNone/>
              <a:defRPr sz="1333">
                <a:solidFill>
                  <a:srgbClr val="FFFFFF"/>
                </a:solidFill>
                <a:latin typeface="Muli"/>
                <a:ea typeface="Muli"/>
                <a:cs typeface="Muli"/>
                <a:sym typeface="Muli"/>
              </a:defRPr>
            </a:lvl2pPr>
            <a:lvl3pPr lvl="2">
              <a:spcBef>
                <a:spcPts val="0"/>
              </a:spcBef>
              <a:buNone/>
              <a:defRPr sz="1333">
                <a:solidFill>
                  <a:srgbClr val="FFFFFF"/>
                </a:solidFill>
                <a:latin typeface="Muli"/>
                <a:ea typeface="Muli"/>
                <a:cs typeface="Muli"/>
                <a:sym typeface="Muli"/>
              </a:defRPr>
            </a:lvl3pPr>
            <a:lvl4pPr lvl="3">
              <a:spcBef>
                <a:spcPts val="0"/>
              </a:spcBef>
              <a:buNone/>
              <a:defRPr sz="1333">
                <a:solidFill>
                  <a:srgbClr val="FFFFFF"/>
                </a:solidFill>
                <a:latin typeface="Muli"/>
                <a:ea typeface="Muli"/>
                <a:cs typeface="Muli"/>
                <a:sym typeface="Muli"/>
              </a:defRPr>
            </a:lvl4pPr>
            <a:lvl5pPr lvl="4">
              <a:spcBef>
                <a:spcPts val="0"/>
              </a:spcBef>
              <a:buNone/>
              <a:defRPr sz="1333">
                <a:solidFill>
                  <a:srgbClr val="FFFFFF"/>
                </a:solidFill>
                <a:latin typeface="Muli"/>
                <a:ea typeface="Muli"/>
                <a:cs typeface="Muli"/>
                <a:sym typeface="Muli"/>
              </a:defRPr>
            </a:lvl5pPr>
            <a:lvl6pPr lvl="5">
              <a:spcBef>
                <a:spcPts val="0"/>
              </a:spcBef>
              <a:buNone/>
              <a:defRPr sz="1333">
                <a:solidFill>
                  <a:srgbClr val="FFFFFF"/>
                </a:solidFill>
                <a:latin typeface="Muli"/>
                <a:ea typeface="Muli"/>
                <a:cs typeface="Muli"/>
                <a:sym typeface="Muli"/>
              </a:defRPr>
            </a:lvl6pPr>
            <a:lvl7pPr lvl="6">
              <a:spcBef>
                <a:spcPts val="0"/>
              </a:spcBef>
              <a:buNone/>
              <a:defRPr sz="1333">
                <a:solidFill>
                  <a:srgbClr val="FFFFFF"/>
                </a:solidFill>
                <a:latin typeface="Muli"/>
                <a:ea typeface="Muli"/>
                <a:cs typeface="Muli"/>
                <a:sym typeface="Muli"/>
              </a:defRPr>
            </a:lvl7pPr>
            <a:lvl8pPr lvl="7">
              <a:spcBef>
                <a:spcPts val="0"/>
              </a:spcBef>
              <a:buNone/>
              <a:defRPr sz="1333">
                <a:solidFill>
                  <a:srgbClr val="FFFFFF"/>
                </a:solidFill>
                <a:latin typeface="Muli"/>
                <a:ea typeface="Muli"/>
                <a:cs typeface="Muli"/>
                <a:sym typeface="Muli"/>
              </a:defRPr>
            </a:lvl8pPr>
            <a:lvl9pPr lvl="8">
              <a:spcBef>
                <a:spcPts val="0"/>
              </a:spcBef>
              <a:buNone/>
              <a:defRPr sz="1333">
                <a:solidFill>
                  <a:srgbClr val="FFFFFF"/>
                </a:solidFill>
                <a:latin typeface="Muli"/>
                <a:ea typeface="Muli"/>
                <a:cs typeface="Muli"/>
                <a:sym typeface="Muli"/>
              </a:defRPr>
            </a:lvl9pPr>
          </a:lstStyle>
          <a:p>
            <a:endParaRPr/>
          </a:p>
        </p:txBody>
      </p:sp>
    </p:spTree>
    <p:extLst>
      <p:ext uri="{BB962C8B-B14F-4D97-AF65-F5344CB8AC3E}">
        <p14:creationId xmlns:p14="http://schemas.microsoft.com/office/powerpoint/2010/main" val="1069797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a:xfrm>
            <a:off x="838200" y="1148727"/>
            <a:ext cx="10515600" cy="1048373"/>
          </a:xfrm>
        </p:spPr>
        <p:txBody>
          <a:bodyPr/>
          <a:lstStyle/>
          <a:p>
            <a:r>
              <a:rPr lang="es-ES" dirty="0"/>
              <a:t>Haga clic para modificar el estilo de título del patrón</a:t>
            </a:r>
            <a:endParaRPr lang="es-CO" dirty="0"/>
          </a:p>
        </p:txBody>
      </p:sp>
      <p:sp>
        <p:nvSpPr>
          <p:cNvPr id="3" name="Marcador de contenido 2"/>
          <p:cNvSpPr>
            <a:spLocks noGrp="1"/>
          </p:cNvSpPr>
          <p:nvPr>
            <p:ph idx="1"/>
          </p:nvPr>
        </p:nvSpPr>
        <p:spPr>
          <a:xfrm>
            <a:off x="838200" y="2297453"/>
            <a:ext cx="10515600" cy="3879510"/>
          </a:xfrm>
        </p:spPr>
        <p:txBody>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4" name="Marcador de fecha 3"/>
          <p:cNvSpPr>
            <a:spLocks noGrp="1"/>
          </p:cNvSpPr>
          <p:nvPr>
            <p:ph type="dt" sz="half" idx="10"/>
          </p:nvPr>
        </p:nvSpPr>
        <p:spPr/>
        <p:txBody>
          <a:bodyPr/>
          <a:lstStyle/>
          <a:p>
            <a:fld id="{3D986C91-246F-48EF-BB72-2C4D33791829}" type="datetimeFigureOut">
              <a:rPr lang="es-CO" smtClean="0"/>
              <a:t>06/04/2017</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7" name="Objeto 6"/>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3088"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35899045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493976" y="593367"/>
            <a:ext cx="11280000" cy="763600"/>
          </a:xfrm>
          <a:prstGeom prst="rect">
            <a:avLst/>
          </a:prstGeom>
        </p:spPr>
        <p:txBody>
          <a:bodyPr lIns="91425" tIns="91425" rIns="91425" bIns="91425" anchor="t" anchorCtr="0"/>
          <a:lstStyle>
            <a:lvl1pPr lvl="0">
              <a:spcBef>
                <a:spcPts val="0"/>
              </a:spcBef>
              <a:buClr>
                <a:srgbClr val="4E6F9B"/>
              </a:buClr>
              <a:buFont typeface="Muli"/>
              <a:defRPr>
                <a:solidFill>
                  <a:srgbClr val="4E6F9B"/>
                </a:solidFill>
                <a:latin typeface="Muli"/>
                <a:ea typeface="Muli"/>
                <a:cs typeface="Muli"/>
                <a:sym typeface="Muli"/>
              </a:defRPr>
            </a:lvl1pPr>
            <a:lvl2pPr lvl="1">
              <a:spcBef>
                <a:spcPts val="0"/>
              </a:spcBef>
              <a:buClr>
                <a:srgbClr val="4E6F9B"/>
              </a:buClr>
              <a:buFont typeface="Muli"/>
              <a:defRPr>
                <a:solidFill>
                  <a:srgbClr val="4E6F9B"/>
                </a:solidFill>
                <a:latin typeface="Muli"/>
                <a:ea typeface="Muli"/>
                <a:cs typeface="Muli"/>
                <a:sym typeface="Muli"/>
              </a:defRPr>
            </a:lvl2pPr>
            <a:lvl3pPr lvl="2">
              <a:spcBef>
                <a:spcPts val="0"/>
              </a:spcBef>
              <a:buClr>
                <a:srgbClr val="4E6F9B"/>
              </a:buClr>
              <a:buFont typeface="Muli"/>
              <a:defRPr>
                <a:solidFill>
                  <a:srgbClr val="4E6F9B"/>
                </a:solidFill>
                <a:latin typeface="Muli"/>
                <a:ea typeface="Muli"/>
                <a:cs typeface="Muli"/>
                <a:sym typeface="Muli"/>
              </a:defRPr>
            </a:lvl3pPr>
            <a:lvl4pPr lvl="3">
              <a:spcBef>
                <a:spcPts val="0"/>
              </a:spcBef>
              <a:buClr>
                <a:srgbClr val="4E6F9B"/>
              </a:buClr>
              <a:buFont typeface="Muli"/>
              <a:defRPr>
                <a:solidFill>
                  <a:srgbClr val="4E6F9B"/>
                </a:solidFill>
                <a:latin typeface="Muli"/>
                <a:ea typeface="Muli"/>
                <a:cs typeface="Muli"/>
                <a:sym typeface="Muli"/>
              </a:defRPr>
            </a:lvl4pPr>
            <a:lvl5pPr lvl="4">
              <a:spcBef>
                <a:spcPts val="0"/>
              </a:spcBef>
              <a:buClr>
                <a:srgbClr val="4E6F9B"/>
              </a:buClr>
              <a:buFont typeface="Muli"/>
              <a:defRPr>
                <a:solidFill>
                  <a:srgbClr val="4E6F9B"/>
                </a:solidFill>
                <a:latin typeface="Muli"/>
                <a:ea typeface="Muli"/>
                <a:cs typeface="Muli"/>
                <a:sym typeface="Muli"/>
              </a:defRPr>
            </a:lvl5pPr>
            <a:lvl6pPr lvl="5">
              <a:spcBef>
                <a:spcPts val="0"/>
              </a:spcBef>
              <a:buClr>
                <a:srgbClr val="4E6F9B"/>
              </a:buClr>
              <a:buFont typeface="Muli"/>
              <a:defRPr>
                <a:solidFill>
                  <a:srgbClr val="4E6F9B"/>
                </a:solidFill>
                <a:latin typeface="Muli"/>
                <a:ea typeface="Muli"/>
                <a:cs typeface="Muli"/>
                <a:sym typeface="Muli"/>
              </a:defRPr>
            </a:lvl6pPr>
            <a:lvl7pPr lvl="6">
              <a:spcBef>
                <a:spcPts val="0"/>
              </a:spcBef>
              <a:buClr>
                <a:srgbClr val="4E6F9B"/>
              </a:buClr>
              <a:buFont typeface="Muli"/>
              <a:defRPr>
                <a:solidFill>
                  <a:srgbClr val="4E6F9B"/>
                </a:solidFill>
                <a:latin typeface="Muli"/>
                <a:ea typeface="Muli"/>
                <a:cs typeface="Muli"/>
                <a:sym typeface="Muli"/>
              </a:defRPr>
            </a:lvl7pPr>
            <a:lvl8pPr lvl="7">
              <a:spcBef>
                <a:spcPts val="0"/>
              </a:spcBef>
              <a:buClr>
                <a:srgbClr val="4E6F9B"/>
              </a:buClr>
              <a:buFont typeface="Muli"/>
              <a:defRPr>
                <a:solidFill>
                  <a:srgbClr val="4E6F9B"/>
                </a:solidFill>
                <a:latin typeface="Muli"/>
                <a:ea typeface="Muli"/>
                <a:cs typeface="Muli"/>
                <a:sym typeface="Muli"/>
              </a:defRPr>
            </a:lvl8pPr>
            <a:lvl9pPr lvl="8">
              <a:spcBef>
                <a:spcPts val="0"/>
              </a:spcBef>
              <a:buClr>
                <a:srgbClr val="4E6F9B"/>
              </a:buClr>
              <a:buFont typeface="Muli"/>
              <a:defRPr>
                <a:solidFill>
                  <a:srgbClr val="4E6F9B"/>
                </a:solidFill>
                <a:latin typeface="Muli"/>
                <a:ea typeface="Muli"/>
                <a:cs typeface="Muli"/>
                <a:sym typeface="Muli"/>
              </a:defRPr>
            </a:lvl9pPr>
          </a:lstStyle>
          <a:p>
            <a:endParaRPr/>
          </a:p>
        </p:txBody>
      </p:sp>
      <p:sp>
        <p:nvSpPr>
          <p:cNvPr id="83" name="Shape 83"/>
          <p:cNvSpPr txBox="1">
            <a:spLocks noGrp="1"/>
          </p:cNvSpPr>
          <p:nvPr>
            <p:ph type="body" idx="1"/>
          </p:nvPr>
        </p:nvSpPr>
        <p:spPr>
          <a:xfrm>
            <a:off x="493967" y="1797867"/>
            <a:ext cx="11280000" cy="4555200"/>
          </a:xfrm>
          <a:prstGeom prst="rect">
            <a:avLst/>
          </a:prstGeom>
        </p:spPr>
        <p:txBody>
          <a:bodyPr lIns="91425" tIns="91425" rIns="91425" bIns="91425" anchor="t" anchorCtr="0"/>
          <a:lstStyle>
            <a:lvl1pPr lvl="0">
              <a:spcBef>
                <a:spcPts val="0"/>
              </a:spcBef>
              <a:buFont typeface="Muli"/>
              <a:defRPr>
                <a:latin typeface="Muli"/>
                <a:ea typeface="Muli"/>
                <a:cs typeface="Muli"/>
                <a:sym typeface="Muli"/>
              </a:defRPr>
            </a:lvl1pPr>
            <a:lvl2pPr lvl="1">
              <a:spcBef>
                <a:spcPts val="0"/>
              </a:spcBef>
              <a:buFont typeface="Muli"/>
              <a:defRPr>
                <a:latin typeface="Muli"/>
                <a:ea typeface="Muli"/>
                <a:cs typeface="Muli"/>
                <a:sym typeface="Muli"/>
              </a:defRPr>
            </a:lvl2pPr>
            <a:lvl3pPr lvl="2">
              <a:spcBef>
                <a:spcPts val="0"/>
              </a:spcBef>
              <a:buFont typeface="Muli"/>
              <a:defRPr>
                <a:latin typeface="Muli"/>
                <a:ea typeface="Muli"/>
                <a:cs typeface="Muli"/>
                <a:sym typeface="Muli"/>
              </a:defRPr>
            </a:lvl3pPr>
            <a:lvl4pPr lvl="3">
              <a:spcBef>
                <a:spcPts val="0"/>
              </a:spcBef>
              <a:buFont typeface="Muli"/>
              <a:defRPr>
                <a:latin typeface="Muli"/>
                <a:ea typeface="Muli"/>
                <a:cs typeface="Muli"/>
                <a:sym typeface="Muli"/>
              </a:defRPr>
            </a:lvl4pPr>
            <a:lvl5pPr lvl="4">
              <a:spcBef>
                <a:spcPts val="0"/>
              </a:spcBef>
              <a:buFont typeface="Muli"/>
              <a:defRPr>
                <a:latin typeface="Muli"/>
                <a:ea typeface="Muli"/>
                <a:cs typeface="Muli"/>
                <a:sym typeface="Muli"/>
              </a:defRPr>
            </a:lvl5pPr>
            <a:lvl6pPr lvl="5">
              <a:spcBef>
                <a:spcPts val="0"/>
              </a:spcBef>
              <a:buFont typeface="Muli"/>
              <a:defRPr>
                <a:latin typeface="Muli"/>
                <a:ea typeface="Muli"/>
                <a:cs typeface="Muli"/>
                <a:sym typeface="Muli"/>
              </a:defRPr>
            </a:lvl6pPr>
            <a:lvl7pPr lvl="6">
              <a:spcBef>
                <a:spcPts val="0"/>
              </a:spcBef>
              <a:buFont typeface="Muli"/>
              <a:defRPr>
                <a:latin typeface="Muli"/>
                <a:ea typeface="Muli"/>
                <a:cs typeface="Muli"/>
                <a:sym typeface="Muli"/>
              </a:defRPr>
            </a:lvl7pPr>
            <a:lvl8pPr lvl="7">
              <a:spcBef>
                <a:spcPts val="0"/>
              </a:spcBef>
              <a:buFont typeface="Muli"/>
              <a:defRPr>
                <a:latin typeface="Muli"/>
                <a:ea typeface="Muli"/>
                <a:cs typeface="Muli"/>
                <a:sym typeface="Muli"/>
              </a:defRPr>
            </a:lvl8pPr>
            <a:lvl9pPr lvl="8">
              <a:spcBef>
                <a:spcPts val="0"/>
              </a:spcBef>
              <a:buFont typeface="Muli"/>
              <a:defRPr>
                <a:latin typeface="Muli"/>
                <a:ea typeface="Muli"/>
                <a:cs typeface="Muli"/>
                <a:sym typeface="Muli"/>
              </a:defRPr>
            </a:lvl9pPr>
          </a:lstStyle>
          <a:p>
            <a:endParaRPr/>
          </a:p>
        </p:txBody>
      </p:sp>
      <p:sp>
        <p:nvSpPr>
          <p:cNvPr id="84" name="Shape 84"/>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grpSp>
        <p:nvGrpSpPr>
          <p:cNvPr id="85" name="Shape 85"/>
          <p:cNvGrpSpPr/>
          <p:nvPr/>
        </p:nvGrpSpPr>
        <p:grpSpPr>
          <a:xfrm rot="-5400000">
            <a:off x="-63533" y="929169"/>
            <a:ext cx="866285" cy="92000"/>
            <a:chOff x="684762" y="3506750"/>
            <a:chExt cx="3536825" cy="69000"/>
          </a:xfrm>
        </p:grpSpPr>
        <p:sp>
          <p:nvSpPr>
            <p:cNvPr id="86" name="Shape 86"/>
            <p:cNvSpPr/>
            <p:nvPr/>
          </p:nvSpPr>
          <p:spPr>
            <a:xfrm>
              <a:off x="1515449" y="3506750"/>
              <a:ext cx="1003799" cy="69000"/>
            </a:xfrm>
            <a:prstGeom prst="rect">
              <a:avLst/>
            </a:prstGeom>
            <a:solidFill>
              <a:srgbClr val="5477A7"/>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87" name="Shape 87"/>
            <p:cNvSpPr/>
            <p:nvPr/>
          </p:nvSpPr>
          <p:spPr>
            <a:xfrm>
              <a:off x="684762" y="3506750"/>
              <a:ext cx="830700" cy="69000"/>
            </a:xfrm>
            <a:prstGeom prst="rect">
              <a:avLst/>
            </a:prstGeom>
            <a:solidFill>
              <a:srgbClr val="4E6E9A"/>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88" name="Shape 88"/>
            <p:cNvSpPr/>
            <p:nvPr/>
          </p:nvSpPr>
          <p:spPr>
            <a:xfrm>
              <a:off x="3438287" y="3506750"/>
              <a:ext cx="783300" cy="69000"/>
            </a:xfrm>
            <a:prstGeom prst="rect">
              <a:avLst/>
            </a:prstGeom>
            <a:solidFill>
              <a:srgbClr val="648DC6"/>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89" name="Shape 89"/>
            <p:cNvSpPr/>
            <p:nvPr/>
          </p:nvSpPr>
          <p:spPr>
            <a:xfrm>
              <a:off x="2519143" y="3506750"/>
              <a:ext cx="918900" cy="69000"/>
            </a:xfrm>
            <a:prstGeom prst="rect">
              <a:avLst/>
            </a:prstGeom>
            <a:solidFill>
              <a:srgbClr val="5A7FB3"/>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grpSp>
      <p:sp>
        <p:nvSpPr>
          <p:cNvPr id="90" name="Shape 90"/>
          <p:cNvSpPr txBox="1">
            <a:spLocks noGrp="1"/>
          </p:cNvSpPr>
          <p:nvPr>
            <p:ph type="subTitle" idx="2"/>
          </p:nvPr>
        </p:nvSpPr>
        <p:spPr>
          <a:xfrm>
            <a:off x="493976" y="1255367"/>
            <a:ext cx="11280000" cy="524800"/>
          </a:xfrm>
          <a:prstGeom prst="rect">
            <a:avLst/>
          </a:prstGeom>
        </p:spPr>
        <p:txBody>
          <a:bodyPr lIns="91425" tIns="91425" rIns="91425" bIns="91425" anchor="t" anchorCtr="0"/>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endParaRPr/>
          </a:p>
        </p:txBody>
      </p:sp>
    </p:spTree>
    <p:extLst>
      <p:ext uri="{BB962C8B-B14F-4D97-AF65-F5344CB8AC3E}">
        <p14:creationId xmlns:p14="http://schemas.microsoft.com/office/powerpoint/2010/main" val="155165829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itle and body 1">
    <p:spTree>
      <p:nvGrpSpPr>
        <p:cNvPr id="1" name="Shape 91"/>
        <p:cNvGrpSpPr/>
        <p:nvPr/>
      </p:nvGrpSpPr>
      <p:grpSpPr>
        <a:xfrm>
          <a:off x="0" y="0"/>
          <a:ext cx="0" cy="0"/>
          <a:chOff x="0" y="0"/>
          <a:chExt cx="0" cy="0"/>
        </a:xfrm>
      </p:grpSpPr>
      <p:sp>
        <p:nvSpPr>
          <p:cNvPr id="92" name="Shape 92"/>
          <p:cNvSpPr txBox="1">
            <a:spLocks noGrp="1"/>
          </p:cNvSpPr>
          <p:nvPr>
            <p:ph type="title"/>
          </p:nvPr>
        </p:nvSpPr>
        <p:spPr>
          <a:xfrm>
            <a:off x="493976" y="593367"/>
            <a:ext cx="11280000" cy="763600"/>
          </a:xfrm>
          <a:prstGeom prst="rect">
            <a:avLst/>
          </a:prstGeom>
        </p:spPr>
        <p:txBody>
          <a:bodyPr lIns="91425" tIns="91425" rIns="91425" bIns="91425" anchor="t" anchorCtr="0"/>
          <a:lstStyle>
            <a:lvl1pPr lvl="0" rtl="0">
              <a:spcBef>
                <a:spcPts val="0"/>
              </a:spcBef>
              <a:buClr>
                <a:srgbClr val="4E6F9B"/>
              </a:buClr>
              <a:buFont typeface="Muli"/>
              <a:defRPr>
                <a:solidFill>
                  <a:srgbClr val="4E6F9B"/>
                </a:solidFill>
                <a:latin typeface="Muli"/>
                <a:ea typeface="Muli"/>
                <a:cs typeface="Muli"/>
                <a:sym typeface="Muli"/>
              </a:defRPr>
            </a:lvl1pPr>
            <a:lvl2pPr lvl="1" rtl="0">
              <a:spcBef>
                <a:spcPts val="0"/>
              </a:spcBef>
              <a:buClr>
                <a:srgbClr val="4E6F9B"/>
              </a:buClr>
              <a:buFont typeface="Muli"/>
              <a:defRPr>
                <a:solidFill>
                  <a:srgbClr val="4E6F9B"/>
                </a:solidFill>
                <a:latin typeface="Muli"/>
                <a:ea typeface="Muli"/>
                <a:cs typeface="Muli"/>
                <a:sym typeface="Muli"/>
              </a:defRPr>
            </a:lvl2pPr>
            <a:lvl3pPr lvl="2" rtl="0">
              <a:spcBef>
                <a:spcPts val="0"/>
              </a:spcBef>
              <a:buClr>
                <a:srgbClr val="4E6F9B"/>
              </a:buClr>
              <a:buFont typeface="Muli"/>
              <a:defRPr>
                <a:solidFill>
                  <a:srgbClr val="4E6F9B"/>
                </a:solidFill>
                <a:latin typeface="Muli"/>
                <a:ea typeface="Muli"/>
                <a:cs typeface="Muli"/>
                <a:sym typeface="Muli"/>
              </a:defRPr>
            </a:lvl3pPr>
            <a:lvl4pPr lvl="3" rtl="0">
              <a:spcBef>
                <a:spcPts val="0"/>
              </a:spcBef>
              <a:buClr>
                <a:srgbClr val="4E6F9B"/>
              </a:buClr>
              <a:buFont typeface="Muli"/>
              <a:defRPr>
                <a:solidFill>
                  <a:srgbClr val="4E6F9B"/>
                </a:solidFill>
                <a:latin typeface="Muli"/>
                <a:ea typeface="Muli"/>
                <a:cs typeface="Muli"/>
                <a:sym typeface="Muli"/>
              </a:defRPr>
            </a:lvl4pPr>
            <a:lvl5pPr lvl="4" rtl="0">
              <a:spcBef>
                <a:spcPts val="0"/>
              </a:spcBef>
              <a:buClr>
                <a:srgbClr val="4E6F9B"/>
              </a:buClr>
              <a:buFont typeface="Muli"/>
              <a:defRPr>
                <a:solidFill>
                  <a:srgbClr val="4E6F9B"/>
                </a:solidFill>
                <a:latin typeface="Muli"/>
                <a:ea typeface="Muli"/>
                <a:cs typeface="Muli"/>
                <a:sym typeface="Muli"/>
              </a:defRPr>
            </a:lvl5pPr>
            <a:lvl6pPr lvl="5" rtl="0">
              <a:spcBef>
                <a:spcPts val="0"/>
              </a:spcBef>
              <a:buClr>
                <a:srgbClr val="4E6F9B"/>
              </a:buClr>
              <a:buFont typeface="Muli"/>
              <a:defRPr>
                <a:solidFill>
                  <a:srgbClr val="4E6F9B"/>
                </a:solidFill>
                <a:latin typeface="Muli"/>
                <a:ea typeface="Muli"/>
                <a:cs typeface="Muli"/>
                <a:sym typeface="Muli"/>
              </a:defRPr>
            </a:lvl6pPr>
            <a:lvl7pPr lvl="6" rtl="0">
              <a:spcBef>
                <a:spcPts val="0"/>
              </a:spcBef>
              <a:buClr>
                <a:srgbClr val="4E6F9B"/>
              </a:buClr>
              <a:buFont typeface="Muli"/>
              <a:defRPr>
                <a:solidFill>
                  <a:srgbClr val="4E6F9B"/>
                </a:solidFill>
                <a:latin typeface="Muli"/>
                <a:ea typeface="Muli"/>
                <a:cs typeface="Muli"/>
                <a:sym typeface="Muli"/>
              </a:defRPr>
            </a:lvl7pPr>
            <a:lvl8pPr lvl="7" rtl="0">
              <a:spcBef>
                <a:spcPts val="0"/>
              </a:spcBef>
              <a:buClr>
                <a:srgbClr val="4E6F9B"/>
              </a:buClr>
              <a:buFont typeface="Muli"/>
              <a:defRPr>
                <a:solidFill>
                  <a:srgbClr val="4E6F9B"/>
                </a:solidFill>
                <a:latin typeface="Muli"/>
                <a:ea typeface="Muli"/>
                <a:cs typeface="Muli"/>
                <a:sym typeface="Muli"/>
              </a:defRPr>
            </a:lvl8pPr>
            <a:lvl9pPr lvl="8" rtl="0">
              <a:spcBef>
                <a:spcPts val="0"/>
              </a:spcBef>
              <a:buClr>
                <a:srgbClr val="4E6F9B"/>
              </a:buClr>
              <a:buFont typeface="Muli"/>
              <a:defRPr>
                <a:solidFill>
                  <a:srgbClr val="4E6F9B"/>
                </a:solidFill>
                <a:latin typeface="Muli"/>
                <a:ea typeface="Muli"/>
                <a:cs typeface="Muli"/>
                <a:sym typeface="Muli"/>
              </a:defRPr>
            </a:lvl9pPr>
          </a:lstStyle>
          <a:p>
            <a:endParaRPr/>
          </a:p>
        </p:txBody>
      </p:sp>
      <p:sp>
        <p:nvSpPr>
          <p:cNvPr id="93" name="Shape 93"/>
          <p:cNvSpPr txBox="1">
            <a:spLocks noGrp="1"/>
          </p:cNvSpPr>
          <p:nvPr>
            <p:ph type="body" idx="1"/>
          </p:nvPr>
        </p:nvSpPr>
        <p:spPr>
          <a:xfrm>
            <a:off x="493967" y="1797867"/>
            <a:ext cx="5188400" cy="4555200"/>
          </a:xfrm>
          <a:prstGeom prst="rect">
            <a:avLst/>
          </a:prstGeom>
        </p:spPr>
        <p:txBody>
          <a:bodyPr lIns="91425" tIns="91425" rIns="91425" bIns="91425" anchor="t" anchorCtr="0"/>
          <a:lstStyle>
            <a:lvl1pPr lvl="0" rtl="0">
              <a:spcBef>
                <a:spcPts val="0"/>
              </a:spcBef>
              <a:buFont typeface="Muli"/>
              <a:defRPr>
                <a:latin typeface="Muli"/>
                <a:ea typeface="Muli"/>
                <a:cs typeface="Muli"/>
                <a:sym typeface="Muli"/>
              </a:defRPr>
            </a:lvl1pPr>
            <a:lvl2pPr lvl="1" rtl="0">
              <a:spcBef>
                <a:spcPts val="0"/>
              </a:spcBef>
              <a:buFont typeface="Muli"/>
              <a:defRPr>
                <a:latin typeface="Muli"/>
                <a:ea typeface="Muli"/>
                <a:cs typeface="Muli"/>
                <a:sym typeface="Muli"/>
              </a:defRPr>
            </a:lvl2pPr>
            <a:lvl3pPr lvl="2" rtl="0">
              <a:spcBef>
                <a:spcPts val="0"/>
              </a:spcBef>
              <a:buFont typeface="Muli"/>
              <a:defRPr>
                <a:latin typeface="Muli"/>
                <a:ea typeface="Muli"/>
                <a:cs typeface="Muli"/>
                <a:sym typeface="Muli"/>
              </a:defRPr>
            </a:lvl3pPr>
            <a:lvl4pPr lvl="3" rtl="0">
              <a:spcBef>
                <a:spcPts val="0"/>
              </a:spcBef>
              <a:buFont typeface="Muli"/>
              <a:defRPr>
                <a:latin typeface="Muli"/>
                <a:ea typeface="Muli"/>
                <a:cs typeface="Muli"/>
                <a:sym typeface="Muli"/>
              </a:defRPr>
            </a:lvl4pPr>
            <a:lvl5pPr lvl="4" rtl="0">
              <a:spcBef>
                <a:spcPts val="0"/>
              </a:spcBef>
              <a:buFont typeface="Muli"/>
              <a:defRPr>
                <a:latin typeface="Muli"/>
                <a:ea typeface="Muli"/>
                <a:cs typeface="Muli"/>
                <a:sym typeface="Muli"/>
              </a:defRPr>
            </a:lvl5pPr>
            <a:lvl6pPr lvl="5" rtl="0">
              <a:spcBef>
                <a:spcPts val="0"/>
              </a:spcBef>
              <a:buFont typeface="Muli"/>
              <a:defRPr>
                <a:latin typeface="Muli"/>
                <a:ea typeface="Muli"/>
                <a:cs typeface="Muli"/>
                <a:sym typeface="Muli"/>
              </a:defRPr>
            </a:lvl6pPr>
            <a:lvl7pPr lvl="6" rtl="0">
              <a:spcBef>
                <a:spcPts val="0"/>
              </a:spcBef>
              <a:buFont typeface="Muli"/>
              <a:defRPr>
                <a:latin typeface="Muli"/>
                <a:ea typeface="Muli"/>
                <a:cs typeface="Muli"/>
                <a:sym typeface="Muli"/>
              </a:defRPr>
            </a:lvl7pPr>
            <a:lvl8pPr lvl="7" rtl="0">
              <a:spcBef>
                <a:spcPts val="0"/>
              </a:spcBef>
              <a:buFont typeface="Muli"/>
              <a:defRPr>
                <a:latin typeface="Muli"/>
                <a:ea typeface="Muli"/>
                <a:cs typeface="Muli"/>
                <a:sym typeface="Muli"/>
              </a:defRPr>
            </a:lvl8pPr>
            <a:lvl9pPr lvl="8" rtl="0">
              <a:spcBef>
                <a:spcPts val="0"/>
              </a:spcBef>
              <a:buFont typeface="Muli"/>
              <a:defRPr>
                <a:latin typeface="Muli"/>
                <a:ea typeface="Muli"/>
                <a:cs typeface="Muli"/>
                <a:sym typeface="Muli"/>
              </a:defRPr>
            </a:lvl9pPr>
          </a:lstStyle>
          <a:p>
            <a:endParaRPr/>
          </a:p>
        </p:txBody>
      </p:sp>
      <p:sp>
        <p:nvSpPr>
          <p:cNvPr id="94" name="Shape 94"/>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grpSp>
        <p:nvGrpSpPr>
          <p:cNvPr id="95" name="Shape 95"/>
          <p:cNvGrpSpPr/>
          <p:nvPr/>
        </p:nvGrpSpPr>
        <p:grpSpPr>
          <a:xfrm rot="-5400000">
            <a:off x="-63533" y="929169"/>
            <a:ext cx="866285" cy="92000"/>
            <a:chOff x="684762" y="3506750"/>
            <a:chExt cx="3536825" cy="69000"/>
          </a:xfrm>
        </p:grpSpPr>
        <p:sp>
          <p:nvSpPr>
            <p:cNvPr id="96" name="Shape 96"/>
            <p:cNvSpPr/>
            <p:nvPr/>
          </p:nvSpPr>
          <p:spPr>
            <a:xfrm>
              <a:off x="1515449" y="3506750"/>
              <a:ext cx="1003799" cy="69000"/>
            </a:xfrm>
            <a:prstGeom prst="rect">
              <a:avLst/>
            </a:prstGeom>
            <a:solidFill>
              <a:srgbClr val="5477A7"/>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97" name="Shape 97"/>
            <p:cNvSpPr/>
            <p:nvPr/>
          </p:nvSpPr>
          <p:spPr>
            <a:xfrm>
              <a:off x="684762" y="3506750"/>
              <a:ext cx="830700" cy="69000"/>
            </a:xfrm>
            <a:prstGeom prst="rect">
              <a:avLst/>
            </a:prstGeom>
            <a:solidFill>
              <a:srgbClr val="4E6E9A"/>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98" name="Shape 98"/>
            <p:cNvSpPr/>
            <p:nvPr/>
          </p:nvSpPr>
          <p:spPr>
            <a:xfrm>
              <a:off x="3438287" y="3506750"/>
              <a:ext cx="783300" cy="69000"/>
            </a:xfrm>
            <a:prstGeom prst="rect">
              <a:avLst/>
            </a:prstGeom>
            <a:solidFill>
              <a:srgbClr val="648DC6"/>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99" name="Shape 99"/>
            <p:cNvSpPr/>
            <p:nvPr/>
          </p:nvSpPr>
          <p:spPr>
            <a:xfrm>
              <a:off x="2519143" y="3506750"/>
              <a:ext cx="918900" cy="69000"/>
            </a:xfrm>
            <a:prstGeom prst="rect">
              <a:avLst/>
            </a:prstGeom>
            <a:solidFill>
              <a:srgbClr val="5A7FB3"/>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grpSp>
      <p:sp>
        <p:nvSpPr>
          <p:cNvPr id="100" name="Shape 100"/>
          <p:cNvSpPr txBox="1">
            <a:spLocks noGrp="1"/>
          </p:cNvSpPr>
          <p:nvPr>
            <p:ph type="subTitle" idx="2"/>
          </p:nvPr>
        </p:nvSpPr>
        <p:spPr>
          <a:xfrm>
            <a:off x="493976" y="1255367"/>
            <a:ext cx="11280000" cy="524800"/>
          </a:xfrm>
          <a:prstGeom prst="rect">
            <a:avLst/>
          </a:prstGeom>
        </p:spPr>
        <p:txBody>
          <a:bodyPr lIns="91425" tIns="91425" rIns="91425" bIns="91425" anchor="t" anchorCtr="0"/>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endParaRPr/>
          </a:p>
        </p:txBody>
      </p:sp>
      <p:sp>
        <p:nvSpPr>
          <p:cNvPr id="101" name="Shape 101"/>
          <p:cNvSpPr txBox="1">
            <a:spLocks noGrp="1"/>
          </p:cNvSpPr>
          <p:nvPr>
            <p:ph type="body" idx="3"/>
          </p:nvPr>
        </p:nvSpPr>
        <p:spPr>
          <a:xfrm>
            <a:off x="6108200" y="1797867"/>
            <a:ext cx="5188400" cy="4555200"/>
          </a:xfrm>
          <a:prstGeom prst="rect">
            <a:avLst/>
          </a:prstGeom>
        </p:spPr>
        <p:txBody>
          <a:bodyPr lIns="91425" tIns="91425" rIns="91425" bIns="91425" anchor="t" anchorCtr="0"/>
          <a:lstStyle>
            <a:lvl1pPr lvl="0" rtl="0">
              <a:spcBef>
                <a:spcPts val="0"/>
              </a:spcBef>
              <a:buFont typeface="Muli"/>
              <a:defRPr>
                <a:latin typeface="Muli"/>
                <a:ea typeface="Muli"/>
                <a:cs typeface="Muli"/>
                <a:sym typeface="Muli"/>
              </a:defRPr>
            </a:lvl1pPr>
            <a:lvl2pPr lvl="1" rtl="0">
              <a:spcBef>
                <a:spcPts val="0"/>
              </a:spcBef>
              <a:buFont typeface="Muli"/>
              <a:defRPr>
                <a:latin typeface="Muli"/>
                <a:ea typeface="Muli"/>
                <a:cs typeface="Muli"/>
                <a:sym typeface="Muli"/>
              </a:defRPr>
            </a:lvl2pPr>
            <a:lvl3pPr lvl="2" rtl="0">
              <a:spcBef>
                <a:spcPts val="0"/>
              </a:spcBef>
              <a:buFont typeface="Muli"/>
              <a:defRPr>
                <a:latin typeface="Muli"/>
                <a:ea typeface="Muli"/>
                <a:cs typeface="Muli"/>
                <a:sym typeface="Muli"/>
              </a:defRPr>
            </a:lvl3pPr>
            <a:lvl4pPr lvl="3" rtl="0">
              <a:spcBef>
                <a:spcPts val="0"/>
              </a:spcBef>
              <a:buFont typeface="Muli"/>
              <a:defRPr>
                <a:latin typeface="Muli"/>
                <a:ea typeface="Muli"/>
                <a:cs typeface="Muli"/>
                <a:sym typeface="Muli"/>
              </a:defRPr>
            </a:lvl4pPr>
            <a:lvl5pPr lvl="4" rtl="0">
              <a:spcBef>
                <a:spcPts val="0"/>
              </a:spcBef>
              <a:buFont typeface="Muli"/>
              <a:defRPr>
                <a:latin typeface="Muli"/>
                <a:ea typeface="Muli"/>
                <a:cs typeface="Muli"/>
                <a:sym typeface="Muli"/>
              </a:defRPr>
            </a:lvl5pPr>
            <a:lvl6pPr lvl="5" rtl="0">
              <a:spcBef>
                <a:spcPts val="0"/>
              </a:spcBef>
              <a:buFont typeface="Muli"/>
              <a:defRPr>
                <a:latin typeface="Muli"/>
                <a:ea typeface="Muli"/>
                <a:cs typeface="Muli"/>
                <a:sym typeface="Muli"/>
              </a:defRPr>
            </a:lvl6pPr>
            <a:lvl7pPr lvl="6" rtl="0">
              <a:spcBef>
                <a:spcPts val="0"/>
              </a:spcBef>
              <a:buFont typeface="Muli"/>
              <a:defRPr>
                <a:latin typeface="Muli"/>
                <a:ea typeface="Muli"/>
                <a:cs typeface="Muli"/>
                <a:sym typeface="Muli"/>
              </a:defRPr>
            </a:lvl7pPr>
            <a:lvl8pPr lvl="7" rtl="0">
              <a:spcBef>
                <a:spcPts val="0"/>
              </a:spcBef>
              <a:buFont typeface="Muli"/>
              <a:defRPr>
                <a:latin typeface="Muli"/>
                <a:ea typeface="Muli"/>
                <a:cs typeface="Muli"/>
                <a:sym typeface="Muli"/>
              </a:defRPr>
            </a:lvl8pPr>
            <a:lvl9pPr lvl="8" rtl="0">
              <a:spcBef>
                <a:spcPts val="0"/>
              </a:spcBef>
              <a:buFont typeface="Muli"/>
              <a:defRPr>
                <a:latin typeface="Muli"/>
                <a:ea typeface="Muli"/>
                <a:cs typeface="Muli"/>
                <a:sym typeface="Muli"/>
              </a:defRPr>
            </a:lvl9pPr>
          </a:lstStyle>
          <a:p>
            <a:endParaRPr/>
          </a:p>
        </p:txBody>
      </p:sp>
    </p:spTree>
    <p:extLst>
      <p:ext uri="{BB962C8B-B14F-4D97-AF65-F5344CB8AC3E}">
        <p14:creationId xmlns:p14="http://schemas.microsoft.com/office/powerpoint/2010/main" val="39231150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415600" y="593367"/>
            <a:ext cx="11360800" cy="7636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04" name="Shape 104"/>
          <p:cNvSpPr txBox="1">
            <a:spLocks noGrp="1"/>
          </p:cNvSpPr>
          <p:nvPr>
            <p:ph type="body" idx="1"/>
          </p:nvPr>
        </p:nvSpPr>
        <p:spPr>
          <a:xfrm>
            <a:off x="415600" y="1536633"/>
            <a:ext cx="5333200" cy="4555200"/>
          </a:xfrm>
          <a:prstGeom prst="rect">
            <a:avLst/>
          </a:prstGeom>
        </p:spPr>
        <p:txBody>
          <a:bodyPr lIns="91425" tIns="91425" rIns="91425" bIns="91425" anchor="t" anchorCtr="0"/>
          <a:lstStyle>
            <a:lvl1pPr lvl="0">
              <a:spcBef>
                <a:spcPts val="0"/>
              </a:spcBef>
              <a:buSzPct val="100000"/>
              <a:defRPr sz="1867"/>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a:p>
        </p:txBody>
      </p:sp>
      <p:sp>
        <p:nvSpPr>
          <p:cNvPr id="105" name="Shape 105"/>
          <p:cNvSpPr txBox="1">
            <a:spLocks noGrp="1"/>
          </p:cNvSpPr>
          <p:nvPr>
            <p:ph type="body" idx="2"/>
          </p:nvPr>
        </p:nvSpPr>
        <p:spPr>
          <a:xfrm>
            <a:off x="6443200" y="1536633"/>
            <a:ext cx="5333200" cy="4555200"/>
          </a:xfrm>
          <a:prstGeom prst="rect">
            <a:avLst/>
          </a:prstGeom>
        </p:spPr>
        <p:txBody>
          <a:bodyPr lIns="91425" tIns="91425" rIns="91425" bIns="91425" anchor="t" anchorCtr="0"/>
          <a:lstStyle>
            <a:lvl1pPr lvl="0">
              <a:spcBef>
                <a:spcPts val="0"/>
              </a:spcBef>
              <a:buSzPct val="100000"/>
              <a:defRPr sz="1867"/>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a:p>
        </p:txBody>
      </p:sp>
      <p:sp>
        <p:nvSpPr>
          <p:cNvPr id="106" name="Shape 106"/>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15843794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415600" y="593367"/>
            <a:ext cx="11360800" cy="7636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09" name="Shape 109"/>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277530149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415600" y="740800"/>
            <a:ext cx="3744000" cy="1007600"/>
          </a:xfrm>
          <a:prstGeom prst="rect">
            <a:avLst/>
          </a:prstGeom>
        </p:spPr>
        <p:txBody>
          <a:bodyPr lIns="91425" tIns="91425" rIns="91425" bIns="91425" anchor="b" anchorCtr="0"/>
          <a:lstStyle>
            <a:lvl1pPr lvl="0">
              <a:spcBef>
                <a:spcPts val="0"/>
              </a:spcBef>
              <a:buSzPct val="100000"/>
              <a:defRPr sz="3200"/>
            </a:lvl1pPr>
            <a:lvl2pPr lvl="1">
              <a:spcBef>
                <a:spcPts val="0"/>
              </a:spcBef>
              <a:buSzPct val="100000"/>
              <a:defRPr sz="3200"/>
            </a:lvl2pPr>
            <a:lvl3pPr lvl="2">
              <a:spcBef>
                <a:spcPts val="0"/>
              </a:spcBef>
              <a:buSzPct val="100000"/>
              <a:defRPr sz="3200"/>
            </a:lvl3pPr>
            <a:lvl4pPr lvl="3">
              <a:spcBef>
                <a:spcPts val="0"/>
              </a:spcBef>
              <a:buSzPct val="100000"/>
              <a:defRPr sz="3200"/>
            </a:lvl4pPr>
            <a:lvl5pPr lvl="4">
              <a:spcBef>
                <a:spcPts val="0"/>
              </a:spcBef>
              <a:buSzPct val="100000"/>
              <a:defRPr sz="3200"/>
            </a:lvl5pPr>
            <a:lvl6pPr lvl="5">
              <a:spcBef>
                <a:spcPts val="0"/>
              </a:spcBef>
              <a:buSzPct val="100000"/>
              <a:defRPr sz="3200"/>
            </a:lvl6pPr>
            <a:lvl7pPr lvl="6">
              <a:spcBef>
                <a:spcPts val="0"/>
              </a:spcBef>
              <a:buSzPct val="100000"/>
              <a:defRPr sz="3200"/>
            </a:lvl7pPr>
            <a:lvl8pPr lvl="7">
              <a:spcBef>
                <a:spcPts val="0"/>
              </a:spcBef>
              <a:buSzPct val="100000"/>
              <a:defRPr sz="3200"/>
            </a:lvl8pPr>
            <a:lvl9pPr lvl="8">
              <a:spcBef>
                <a:spcPts val="0"/>
              </a:spcBef>
              <a:buSzPct val="100000"/>
              <a:defRPr sz="3200"/>
            </a:lvl9pPr>
          </a:lstStyle>
          <a:p>
            <a:endParaRPr/>
          </a:p>
        </p:txBody>
      </p:sp>
      <p:sp>
        <p:nvSpPr>
          <p:cNvPr id="112" name="Shape 112"/>
          <p:cNvSpPr txBox="1">
            <a:spLocks noGrp="1"/>
          </p:cNvSpPr>
          <p:nvPr>
            <p:ph type="body" idx="1"/>
          </p:nvPr>
        </p:nvSpPr>
        <p:spPr>
          <a:xfrm>
            <a:off x="415600" y="1852800"/>
            <a:ext cx="3744000" cy="4239200"/>
          </a:xfrm>
          <a:prstGeom prst="rect">
            <a:avLst/>
          </a:prstGeom>
        </p:spPr>
        <p:txBody>
          <a:bodyPr lIns="91425" tIns="91425" rIns="91425" bIns="91425" anchor="t" anchorCtr="0"/>
          <a:lstStyle>
            <a:lvl1pPr lvl="0">
              <a:spcBef>
                <a:spcPts val="0"/>
              </a:spcBef>
              <a:buSzPct val="100000"/>
              <a:defRPr sz="1600"/>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a:p>
        </p:txBody>
      </p:sp>
      <p:sp>
        <p:nvSpPr>
          <p:cNvPr id="113" name="Shape 113"/>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25127763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Main point">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653667" y="600200"/>
            <a:ext cx="8490400" cy="5454400"/>
          </a:xfrm>
          <a:prstGeom prst="rect">
            <a:avLst/>
          </a:prstGeom>
        </p:spPr>
        <p:txBody>
          <a:bodyPr lIns="91425" tIns="91425" rIns="91425" bIns="91425" anchor="ctr" anchorCtr="0"/>
          <a:lstStyle>
            <a:lvl1pPr lvl="0">
              <a:spcBef>
                <a:spcPts val="0"/>
              </a:spcBef>
              <a:buSzPct val="100000"/>
              <a:defRPr sz="6400"/>
            </a:lvl1pPr>
            <a:lvl2pPr lvl="1">
              <a:spcBef>
                <a:spcPts val="0"/>
              </a:spcBef>
              <a:buSzPct val="100000"/>
              <a:defRPr sz="6400"/>
            </a:lvl2pPr>
            <a:lvl3pPr lvl="2">
              <a:spcBef>
                <a:spcPts val="0"/>
              </a:spcBef>
              <a:buSzPct val="100000"/>
              <a:defRPr sz="6400"/>
            </a:lvl3pPr>
            <a:lvl4pPr lvl="3">
              <a:spcBef>
                <a:spcPts val="0"/>
              </a:spcBef>
              <a:buSzPct val="100000"/>
              <a:defRPr sz="6400"/>
            </a:lvl4pPr>
            <a:lvl5pPr lvl="4">
              <a:spcBef>
                <a:spcPts val="0"/>
              </a:spcBef>
              <a:buSzPct val="100000"/>
              <a:defRPr sz="6400"/>
            </a:lvl5pPr>
            <a:lvl6pPr lvl="5">
              <a:spcBef>
                <a:spcPts val="0"/>
              </a:spcBef>
              <a:buSzPct val="100000"/>
              <a:defRPr sz="6400"/>
            </a:lvl6pPr>
            <a:lvl7pPr lvl="6">
              <a:spcBef>
                <a:spcPts val="0"/>
              </a:spcBef>
              <a:buSzPct val="100000"/>
              <a:defRPr sz="6400"/>
            </a:lvl7pPr>
            <a:lvl8pPr lvl="7">
              <a:spcBef>
                <a:spcPts val="0"/>
              </a:spcBef>
              <a:buSzPct val="100000"/>
              <a:defRPr sz="6400"/>
            </a:lvl8pPr>
            <a:lvl9pPr lvl="8">
              <a:spcBef>
                <a:spcPts val="0"/>
              </a:spcBef>
              <a:buSzPct val="100000"/>
              <a:defRPr sz="6400"/>
            </a:lvl9pPr>
          </a:lstStyle>
          <a:p>
            <a:endParaRPr/>
          </a:p>
        </p:txBody>
      </p:sp>
      <p:sp>
        <p:nvSpPr>
          <p:cNvPr id="116" name="Shape 116"/>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173414038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117"/>
        <p:cNvGrpSpPr/>
        <p:nvPr/>
      </p:nvGrpSpPr>
      <p:grpSpPr>
        <a:xfrm>
          <a:off x="0" y="0"/>
          <a:ext cx="0" cy="0"/>
          <a:chOff x="0" y="0"/>
          <a:chExt cx="0" cy="0"/>
        </a:xfrm>
      </p:grpSpPr>
      <p:sp>
        <p:nvSpPr>
          <p:cNvPr id="118" name="Shape 118"/>
          <p:cNvSpPr/>
          <p:nvPr/>
        </p:nvSpPr>
        <p:spPr>
          <a:xfrm>
            <a:off x="6096000" y="-167"/>
            <a:ext cx="6096000" cy="6858000"/>
          </a:xfrm>
          <a:prstGeom prst="rect">
            <a:avLst/>
          </a:prstGeom>
          <a:solidFill>
            <a:schemeClr val="lt2"/>
          </a:solidFill>
          <a:ln>
            <a:noFill/>
          </a:ln>
        </p:spPr>
        <p:txBody>
          <a:bodyPr lIns="121900" tIns="121900" rIns="121900" bIns="121900" anchor="ctr" anchorCtr="0">
            <a:noAutofit/>
          </a:bodyPr>
          <a:lstStyle/>
          <a:p>
            <a:pPr lvl="0">
              <a:spcBef>
                <a:spcPts val="0"/>
              </a:spcBef>
              <a:buNone/>
            </a:pPr>
            <a:endParaRPr sz="2400"/>
          </a:p>
        </p:txBody>
      </p:sp>
      <p:sp>
        <p:nvSpPr>
          <p:cNvPr id="119" name="Shape 119"/>
          <p:cNvSpPr txBox="1">
            <a:spLocks noGrp="1"/>
          </p:cNvSpPr>
          <p:nvPr>
            <p:ph type="title"/>
          </p:nvPr>
        </p:nvSpPr>
        <p:spPr>
          <a:xfrm>
            <a:off x="354000" y="1644233"/>
            <a:ext cx="5393600" cy="1976400"/>
          </a:xfrm>
          <a:prstGeom prst="rect">
            <a:avLst/>
          </a:prstGeom>
        </p:spPr>
        <p:txBody>
          <a:bodyPr lIns="91425" tIns="91425" rIns="91425" bIns="91425" anchor="b" anchorCtr="0"/>
          <a:lstStyle>
            <a:lvl1pPr lvl="0" algn="ctr">
              <a:spcBef>
                <a:spcPts val="0"/>
              </a:spcBef>
              <a:buSzPct val="100000"/>
              <a:defRPr sz="5600"/>
            </a:lvl1pPr>
            <a:lvl2pPr lvl="1" algn="ctr">
              <a:spcBef>
                <a:spcPts val="0"/>
              </a:spcBef>
              <a:buSzPct val="100000"/>
              <a:defRPr sz="5600"/>
            </a:lvl2pPr>
            <a:lvl3pPr lvl="2" algn="ctr">
              <a:spcBef>
                <a:spcPts val="0"/>
              </a:spcBef>
              <a:buSzPct val="100000"/>
              <a:defRPr sz="5600"/>
            </a:lvl3pPr>
            <a:lvl4pPr lvl="3" algn="ctr">
              <a:spcBef>
                <a:spcPts val="0"/>
              </a:spcBef>
              <a:buSzPct val="100000"/>
              <a:defRPr sz="5600"/>
            </a:lvl4pPr>
            <a:lvl5pPr lvl="4" algn="ctr">
              <a:spcBef>
                <a:spcPts val="0"/>
              </a:spcBef>
              <a:buSzPct val="100000"/>
              <a:defRPr sz="5600"/>
            </a:lvl5pPr>
            <a:lvl6pPr lvl="5" algn="ctr">
              <a:spcBef>
                <a:spcPts val="0"/>
              </a:spcBef>
              <a:buSzPct val="100000"/>
              <a:defRPr sz="5600"/>
            </a:lvl6pPr>
            <a:lvl7pPr lvl="6" algn="ctr">
              <a:spcBef>
                <a:spcPts val="0"/>
              </a:spcBef>
              <a:buSzPct val="100000"/>
              <a:defRPr sz="5600"/>
            </a:lvl7pPr>
            <a:lvl8pPr lvl="7" algn="ctr">
              <a:spcBef>
                <a:spcPts val="0"/>
              </a:spcBef>
              <a:buSzPct val="100000"/>
              <a:defRPr sz="5600"/>
            </a:lvl8pPr>
            <a:lvl9pPr lvl="8" algn="ctr">
              <a:spcBef>
                <a:spcPts val="0"/>
              </a:spcBef>
              <a:buSzPct val="100000"/>
              <a:defRPr sz="5600"/>
            </a:lvl9pPr>
          </a:lstStyle>
          <a:p>
            <a:endParaRPr/>
          </a:p>
        </p:txBody>
      </p:sp>
      <p:sp>
        <p:nvSpPr>
          <p:cNvPr id="120" name="Shape 120"/>
          <p:cNvSpPr txBox="1">
            <a:spLocks noGrp="1"/>
          </p:cNvSpPr>
          <p:nvPr>
            <p:ph type="subTitle" idx="1"/>
          </p:nvPr>
        </p:nvSpPr>
        <p:spPr>
          <a:xfrm>
            <a:off x="354000" y="3737433"/>
            <a:ext cx="5393600" cy="16468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1" name="Shape 121"/>
          <p:cNvSpPr txBox="1">
            <a:spLocks noGrp="1"/>
          </p:cNvSpPr>
          <p:nvPr>
            <p:ph type="body" idx="2"/>
          </p:nvPr>
        </p:nvSpPr>
        <p:spPr>
          <a:xfrm>
            <a:off x="6586000" y="965433"/>
            <a:ext cx="5116000" cy="49268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22" name="Shape 122"/>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35918300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Caption">
    <p:spTree>
      <p:nvGrpSpPr>
        <p:cNvPr id="1" name="Shape 123"/>
        <p:cNvGrpSpPr/>
        <p:nvPr/>
      </p:nvGrpSpPr>
      <p:grpSpPr>
        <a:xfrm>
          <a:off x="0" y="0"/>
          <a:ext cx="0" cy="0"/>
          <a:chOff x="0" y="0"/>
          <a:chExt cx="0" cy="0"/>
        </a:xfrm>
      </p:grpSpPr>
      <p:sp>
        <p:nvSpPr>
          <p:cNvPr id="124" name="Shape 124"/>
          <p:cNvSpPr txBox="1">
            <a:spLocks noGrp="1"/>
          </p:cNvSpPr>
          <p:nvPr>
            <p:ph type="body" idx="1"/>
          </p:nvPr>
        </p:nvSpPr>
        <p:spPr>
          <a:xfrm>
            <a:off x="415600" y="5640767"/>
            <a:ext cx="7998400" cy="8068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125" name="Shape 125"/>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35243059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Big number">
    <p:spTree>
      <p:nvGrpSpPr>
        <p:cNvPr id="1" name="Shape 126"/>
        <p:cNvGrpSpPr/>
        <p:nvPr/>
      </p:nvGrpSpPr>
      <p:grpSpPr>
        <a:xfrm>
          <a:off x="0" y="0"/>
          <a:ext cx="0" cy="0"/>
          <a:chOff x="0" y="0"/>
          <a:chExt cx="0" cy="0"/>
        </a:xfrm>
      </p:grpSpPr>
      <p:sp>
        <p:nvSpPr>
          <p:cNvPr id="127" name="Shape 127"/>
          <p:cNvSpPr txBox="1">
            <a:spLocks noGrp="1"/>
          </p:cNvSpPr>
          <p:nvPr>
            <p:ph type="title"/>
          </p:nvPr>
        </p:nvSpPr>
        <p:spPr>
          <a:xfrm>
            <a:off x="415600" y="1474833"/>
            <a:ext cx="11360800" cy="2618000"/>
          </a:xfrm>
          <a:prstGeom prst="rect">
            <a:avLst/>
          </a:prstGeom>
        </p:spPr>
        <p:txBody>
          <a:bodyPr lIns="91425" tIns="91425" rIns="91425" bIns="91425" anchor="b" anchorCtr="0"/>
          <a:lstStyle>
            <a:lvl1pPr lvl="0" algn="ctr">
              <a:spcBef>
                <a:spcPts val="0"/>
              </a:spcBef>
              <a:buSzPct val="100000"/>
              <a:defRPr sz="16000"/>
            </a:lvl1pPr>
            <a:lvl2pPr lvl="1" algn="ctr">
              <a:spcBef>
                <a:spcPts val="0"/>
              </a:spcBef>
              <a:buSzPct val="100000"/>
              <a:defRPr sz="16000"/>
            </a:lvl2pPr>
            <a:lvl3pPr lvl="2" algn="ctr">
              <a:spcBef>
                <a:spcPts val="0"/>
              </a:spcBef>
              <a:buSzPct val="100000"/>
              <a:defRPr sz="16000"/>
            </a:lvl3pPr>
            <a:lvl4pPr lvl="3" algn="ctr">
              <a:spcBef>
                <a:spcPts val="0"/>
              </a:spcBef>
              <a:buSzPct val="100000"/>
              <a:defRPr sz="16000"/>
            </a:lvl4pPr>
            <a:lvl5pPr lvl="4" algn="ctr">
              <a:spcBef>
                <a:spcPts val="0"/>
              </a:spcBef>
              <a:buSzPct val="100000"/>
              <a:defRPr sz="16000"/>
            </a:lvl5pPr>
            <a:lvl6pPr lvl="5" algn="ctr">
              <a:spcBef>
                <a:spcPts val="0"/>
              </a:spcBef>
              <a:buSzPct val="100000"/>
              <a:defRPr sz="16000"/>
            </a:lvl6pPr>
            <a:lvl7pPr lvl="6" algn="ctr">
              <a:spcBef>
                <a:spcPts val="0"/>
              </a:spcBef>
              <a:buSzPct val="100000"/>
              <a:defRPr sz="16000"/>
            </a:lvl7pPr>
            <a:lvl8pPr lvl="7" algn="ctr">
              <a:spcBef>
                <a:spcPts val="0"/>
              </a:spcBef>
              <a:buSzPct val="100000"/>
              <a:defRPr sz="16000"/>
            </a:lvl8pPr>
            <a:lvl9pPr lvl="8" algn="ctr">
              <a:spcBef>
                <a:spcPts val="0"/>
              </a:spcBef>
              <a:buSzPct val="100000"/>
              <a:defRPr sz="16000"/>
            </a:lvl9pPr>
          </a:lstStyle>
          <a:p>
            <a:endParaRPr/>
          </a:p>
        </p:txBody>
      </p:sp>
      <p:sp>
        <p:nvSpPr>
          <p:cNvPr id="128" name="Shape 128"/>
          <p:cNvSpPr txBox="1">
            <a:spLocks noGrp="1"/>
          </p:cNvSpPr>
          <p:nvPr>
            <p:ph type="body" idx="1"/>
          </p:nvPr>
        </p:nvSpPr>
        <p:spPr>
          <a:xfrm>
            <a:off x="415600" y="4202967"/>
            <a:ext cx="11360800" cy="17344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129" name="Shape 129"/>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226520424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30"/>
        <p:cNvGrpSpPr/>
        <p:nvPr/>
      </p:nvGrpSpPr>
      <p:grpSpPr>
        <a:xfrm>
          <a:off x="0" y="0"/>
          <a:ext cx="0" cy="0"/>
          <a:chOff x="0" y="0"/>
          <a:chExt cx="0" cy="0"/>
        </a:xfrm>
      </p:grpSpPr>
      <p:sp>
        <p:nvSpPr>
          <p:cNvPr id="131" name="Shape 131"/>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Tree>
    <p:extLst>
      <p:ext uri="{BB962C8B-B14F-4D97-AF65-F5344CB8AC3E}">
        <p14:creationId xmlns:p14="http://schemas.microsoft.com/office/powerpoint/2010/main" val="34119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3D986C91-246F-48EF-BB72-2C4D33791829}" type="datetimeFigureOut">
              <a:rPr lang="es-CO" smtClean="0"/>
              <a:t>06/04/2017</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7" name="Objeto 6"/>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4112"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321424094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Blank 1">
    <p:spTree>
      <p:nvGrpSpPr>
        <p:cNvPr id="1" name="Shape 132"/>
        <p:cNvGrpSpPr/>
        <p:nvPr/>
      </p:nvGrpSpPr>
      <p:grpSpPr>
        <a:xfrm>
          <a:off x="0" y="0"/>
          <a:ext cx="0" cy="0"/>
          <a:chOff x="0" y="0"/>
          <a:chExt cx="0" cy="0"/>
        </a:xfrm>
      </p:grpSpPr>
      <p:sp>
        <p:nvSpPr>
          <p:cNvPr id="133" name="Shape 133"/>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
        <p:nvSpPr>
          <p:cNvPr id="134" name="Shape 134"/>
          <p:cNvSpPr/>
          <p:nvPr/>
        </p:nvSpPr>
        <p:spPr>
          <a:xfrm rot="8689208">
            <a:off x="5026952" y="528942"/>
            <a:ext cx="4437769" cy="761529"/>
          </a:xfrm>
          <a:prstGeom prst="parallelogram">
            <a:avLst>
              <a:gd name="adj" fmla="val 70213"/>
            </a:avLst>
          </a:prstGeom>
          <a:solidFill>
            <a:schemeClr val="lt2"/>
          </a:solidFill>
          <a:ln>
            <a:noFill/>
          </a:ln>
        </p:spPr>
        <p:txBody>
          <a:bodyPr lIns="121900" tIns="121900" rIns="121900" bIns="121900" anchor="ctr" anchorCtr="0">
            <a:noAutofit/>
          </a:bodyPr>
          <a:lstStyle/>
          <a:p>
            <a:pPr lvl="0">
              <a:spcBef>
                <a:spcPts val="0"/>
              </a:spcBef>
              <a:buNone/>
            </a:pPr>
            <a:endParaRPr sz="2400"/>
          </a:p>
        </p:txBody>
      </p:sp>
      <p:sp>
        <p:nvSpPr>
          <p:cNvPr id="135" name="Shape 135"/>
          <p:cNvSpPr/>
          <p:nvPr/>
        </p:nvSpPr>
        <p:spPr>
          <a:xfrm rot="8689207">
            <a:off x="3861865" y="1094128"/>
            <a:ext cx="8295128" cy="761529"/>
          </a:xfrm>
          <a:prstGeom prst="parallelogram">
            <a:avLst>
              <a:gd name="adj" fmla="val 70213"/>
            </a:avLst>
          </a:prstGeom>
          <a:solidFill>
            <a:schemeClr val="lt2"/>
          </a:solidFill>
          <a:ln>
            <a:noFill/>
          </a:ln>
        </p:spPr>
        <p:txBody>
          <a:bodyPr lIns="121900" tIns="121900" rIns="121900" bIns="121900" anchor="ctr" anchorCtr="0">
            <a:noAutofit/>
          </a:bodyPr>
          <a:lstStyle/>
          <a:p>
            <a:pPr lvl="0">
              <a:spcBef>
                <a:spcPts val="0"/>
              </a:spcBef>
              <a:buNone/>
            </a:pPr>
            <a:endParaRPr sz="2400"/>
          </a:p>
        </p:txBody>
      </p:sp>
      <p:sp>
        <p:nvSpPr>
          <p:cNvPr id="136" name="Shape 136"/>
          <p:cNvSpPr/>
          <p:nvPr/>
        </p:nvSpPr>
        <p:spPr>
          <a:xfrm rot="8689207">
            <a:off x="5919265" y="776528"/>
            <a:ext cx="8295128" cy="761529"/>
          </a:xfrm>
          <a:prstGeom prst="parallelogram">
            <a:avLst>
              <a:gd name="adj" fmla="val 70213"/>
            </a:avLst>
          </a:prstGeom>
          <a:solidFill>
            <a:schemeClr val="lt2"/>
          </a:solidFill>
          <a:ln>
            <a:noFill/>
          </a:ln>
        </p:spPr>
        <p:txBody>
          <a:bodyPr lIns="121900" tIns="121900" rIns="121900" bIns="121900" anchor="ctr" anchorCtr="0">
            <a:noAutofit/>
          </a:bodyPr>
          <a:lstStyle/>
          <a:p>
            <a:pPr lvl="0">
              <a:spcBef>
                <a:spcPts val="0"/>
              </a:spcBef>
              <a:buNone/>
            </a:pPr>
            <a:endParaRPr sz="2400"/>
          </a:p>
        </p:txBody>
      </p:sp>
      <p:sp>
        <p:nvSpPr>
          <p:cNvPr id="137" name="Shape 137"/>
          <p:cNvSpPr/>
          <p:nvPr/>
        </p:nvSpPr>
        <p:spPr>
          <a:xfrm rot="8689207">
            <a:off x="5385865" y="2320028"/>
            <a:ext cx="8295128" cy="761529"/>
          </a:xfrm>
          <a:prstGeom prst="parallelogram">
            <a:avLst>
              <a:gd name="adj" fmla="val 70213"/>
            </a:avLst>
          </a:prstGeom>
          <a:solidFill>
            <a:schemeClr val="lt2"/>
          </a:solidFill>
          <a:ln>
            <a:noFill/>
          </a:ln>
        </p:spPr>
        <p:txBody>
          <a:bodyPr lIns="121900" tIns="121900" rIns="121900" bIns="121900" anchor="ctr" anchorCtr="0">
            <a:noAutofit/>
          </a:bodyPr>
          <a:lstStyle/>
          <a:p>
            <a:pPr lvl="0">
              <a:spcBef>
                <a:spcPts val="0"/>
              </a:spcBef>
              <a:buNone/>
            </a:pPr>
            <a:endParaRPr sz="2400"/>
          </a:p>
        </p:txBody>
      </p:sp>
      <p:sp>
        <p:nvSpPr>
          <p:cNvPr id="138" name="Shape 138"/>
          <p:cNvSpPr/>
          <p:nvPr/>
        </p:nvSpPr>
        <p:spPr>
          <a:xfrm rot="8689207">
            <a:off x="7062265" y="2300528"/>
            <a:ext cx="8295128" cy="761529"/>
          </a:xfrm>
          <a:prstGeom prst="parallelogram">
            <a:avLst>
              <a:gd name="adj" fmla="val 70213"/>
            </a:avLst>
          </a:prstGeom>
          <a:solidFill>
            <a:schemeClr val="lt2"/>
          </a:solidFill>
          <a:ln>
            <a:noFill/>
          </a:ln>
        </p:spPr>
        <p:txBody>
          <a:bodyPr lIns="121900" tIns="121900" rIns="121900" bIns="121900" anchor="ctr" anchorCtr="0">
            <a:noAutofit/>
          </a:bodyPr>
          <a:lstStyle/>
          <a:p>
            <a:pPr lvl="0">
              <a:spcBef>
                <a:spcPts val="0"/>
              </a:spcBef>
              <a:buNone/>
            </a:pPr>
            <a:endParaRPr sz="2400"/>
          </a:p>
        </p:txBody>
      </p:sp>
      <p:sp>
        <p:nvSpPr>
          <p:cNvPr id="139" name="Shape 139"/>
          <p:cNvSpPr/>
          <p:nvPr/>
        </p:nvSpPr>
        <p:spPr>
          <a:xfrm rot="8689208">
            <a:off x="9827552" y="2891142"/>
            <a:ext cx="4437769" cy="761529"/>
          </a:xfrm>
          <a:prstGeom prst="parallelogram">
            <a:avLst>
              <a:gd name="adj" fmla="val 70213"/>
            </a:avLst>
          </a:prstGeom>
          <a:solidFill>
            <a:schemeClr val="lt2"/>
          </a:solidFill>
          <a:ln>
            <a:noFill/>
          </a:ln>
        </p:spPr>
        <p:txBody>
          <a:bodyPr lIns="121900" tIns="121900" rIns="121900" bIns="121900" anchor="ctr" anchorCtr="0">
            <a:noAutofit/>
          </a:bodyPr>
          <a:lstStyle/>
          <a:p>
            <a:pPr lvl="0">
              <a:spcBef>
                <a:spcPts val="0"/>
              </a:spcBef>
              <a:buNone/>
            </a:pPr>
            <a:endParaRPr sz="2400"/>
          </a:p>
        </p:txBody>
      </p:sp>
      <p:sp>
        <p:nvSpPr>
          <p:cNvPr id="140" name="Shape 140"/>
          <p:cNvSpPr/>
          <p:nvPr/>
        </p:nvSpPr>
        <p:spPr>
          <a:xfrm rot="8778896" flipH="1">
            <a:off x="4049091" y="698701"/>
            <a:ext cx="6345880" cy="90859"/>
          </a:xfrm>
          <a:prstGeom prst="rect">
            <a:avLst/>
          </a:prstGeom>
          <a:solidFill>
            <a:srgbClr val="4E6E9A">
              <a:alpha val="80380"/>
            </a:srgbClr>
          </a:solidFill>
          <a:ln>
            <a:noFill/>
          </a:ln>
        </p:spPr>
        <p:txBody>
          <a:bodyPr lIns="121900" tIns="121900" rIns="121900" bIns="121900" anchor="ctr" anchorCtr="0">
            <a:noAutofit/>
          </a:bodyPr>
          <a:lstStyle/>
          <a:p>
            <a:pPr lvl="0">
              <a:spcBef>
                <a:spcPts val="0"/>
              </a:spcBef>
              <a:buNone/>
            </a:pPr>
            <a:endParaRPr sz="2400"/>
          </a:p>
        </p:txBody>
      </p:sp>
      <p:sp>
        <p:nvSpPr>
          <p:cNvPr id="141" name="Shape 141"/>
          <p:cNvSpPr/>
          <p:nvPr/>
        </p:nvSpPr>
        <p:spPr>
          <a:xfrm rot="8778896" flipH="1">
            <a:off x="3440491" y="-1053898"/>
            <a:ext cx="6345880" cy="90859"/>
          </a:xfrm>
          <a:prstGeom prst="rect">
            <a:avLst/>
          </a:prstGeom>
          <a:solidFill>
            <a:srgbClr val="4E6E9A">
              <a:alpha val="80380"/>
            </a:srgbClr>
          </a:solidFill>
          <a:ln>
            <a:noFill/>
          </a:ln>
        </p:spPr>
        <p:txBody>
          <a:bodyPr lIns="121900" tIns="121900" rIns="121900" bIns="121900" anchor="ctr" anchorCtr="0">
            <a:noAutofit/>
          </a:bodyPr>
          <a:lstStyle/>
          <a:p>
            <a:pPr lvl="0">
              <a:spcBef>
                <a:spcPts val="0"/>
              </a:spcBef>
              <a:buNone/>
            </a:pPr>
            <a:endParaRPr sz="2400"/>
          </a:p>
        </p:txBody>
      </p:sp>
      <p:sp>
        <p:nvSpPr>
          <p:cNvPr id="142" name="Shape 142"/>
          <p:cNvSpPr/>
          <p:nvPr/>
        </p:nvSpPr>
        <p:spPr>
          <a:xfrm rot="8778896" flipH="1">
            <a:off x="6766891" y="2332668"/>
            <a:ext cx="6345880" cy="90859"/>
          </a:xfrm>
          <a:prstGeom prst="rect">
            <a:avLst/>
          </a:prstGeom>
          <a:solidFill>
            <a:srgbClr val="4E6E9A">
              <a:alpha val="80380"/>
            </a:srgbClr>
          </a:solidFill>
          <a:ln>
            <a:noFill/>
          </a:ln>
        </p:spPr>
        <p:txBody>
          <a:bodyPr lIns="121900" tIns="121900" rIns="121900" bIns="121900" anchor="ctr" anchorCtr="0">
            <a:noAutofit/>
          </a:bodyPr>
          <a:lstStyle/>
          <a:p>
            <a:pPr lvl="0">
              <a:spcBef>
                <a:spcPts val="0"/>
              </a:spcBef>
              <a:buNone/>
            </a:pPr>
            <a:endParaRPr sz="2400"/>
          </a:p>
        </p:txBody>
      </p:sp>
      <p:sp>
        <p:nvSpPr>
          <p:cNvPr id="143" name="Shape 143"/>
          <p:cNvSpPr/>
          <p:nvPr/>
        </p:nvSpPr>
        <p:spPr>
          <a:xfrm rot="8778896" flipH="1">
            <a:off x="7478091" y="3975301"/>
            <a:ext cx="6345880" cy="90859"/>
          </a:xfrm>
          <a:prstGeom prst="rect">
            <a:avLst/>
          </a:prstGeom>
          <a:solidFill>
            <a:srgbClr val="4E6E9A">
              <a:alpha val="80380"/>
            </a:srgbClr>
          </a:solidFill>
          <a:ln>
            <a:noFill/>
          </a:ln>
        </p:spPr>
        <p:txBody>
          <a:bodyPr lIns="121900" tIns="121900" rIns="121900" bIns="121900" anchor="ctr" anchorCtr="0">
            <a:noAutofit/>
          </a:bodyPr>
          <a:lstStyle/>
          <a:p>
            <a:pPr lvl="0">
              <a:spcBef>
                <a:spcPts val="0"/>
              </a:spcBef>
              <a:buNone/>
            </a:pPr>
            <a:endParaRPr sz="2400"/>
          </a:p>
        </p:txBody>
      </p:sp>
      <p:sp>
        <p:nvSpPr>
          <p:cNvPr id="144" name="Shape 144"/>
          <p:cNvSpPr txBox="1">
            <a:spLocks noGrp="1"/>
          </p:cNvSpPr>
          <p:nvPr>
            <p:ph type="title"/>
          </p:nvPr>
        </p:nvSpPr>
        <p:spPr>
          <a:xfrm>
            <a:off x="338843" y="4628933"/>
            <a:ext cx="11280000" cy="763600"/>
          </a:xfrm>
          <a:prstGeom prst="rect">
            <a:avLst/>
          </a:prstGeom>
        </p:spPr>
        <p:txBody>
          <a:bodyPr lIns="91425" tIns="91425" rIns="91425" bIns="91425" anchor="t" anchorCtr="0"/>
          <a:lstStyle>
            <a:lvl1pPr lvl="0" rtl="0">
              <a:spcBef>
                <a:spcPts val="0"/>
              </a:spcBef>
              <a:buClr>
                <a:srgbClr val="4E6F9B"/>
              </a:buClr>
              <a:buFont typeface="Muli"/>
              <a:defRPr>
                <a:solidFill>
                  <a:srgbClr val="4E6F9B"/>
                </a:solidFill>
                <a:latin typeface="Muli"/>
                <a:ea typeface="Muli"/>
                <a:cs typeface="Muli"/>
                <a:sym typeface="Muli"/>
              </a:defRPr>
            </a:lvl1pPr>
            <a:lvl2pPr lvl="1" rtl="0">
              <a:spcBef>
                <a:spcPts val="0"/>
              </a:spcBef>
              <a:buClr>
                <a:srgbClr val="4E6F9B"/>
              </a:buClr>
              <a:buFont typeface="Muli"/>
              <a:defRPr>
                <a:solidFill>
                  <a:srgbClr val="4E6F9B"/>
                </a:solidFill>
                <a:latin typeface="Muli"/>
                <a:ea typeface="Muli"/>
                <a:cs typeface="Muli"/>
                <a:sym typeface="Muli"/>
              </a:defRPr>
            </a:lvl2pPr>
            <a:lvl3pPr lvl="2" rtl="0">
              <a:spcBef>
                <a:spcPts val="0"/>
              </a:spcBef>
              <a:buClr>
                <a:srgbClr val="4E6F9B"/>
              </a:buClr>
              <a:buFont typeface="Muli"/>
              <a:defRPr>
                <a:solidFill>
                  <a:srgbClr val="4E6F9B"/>
                </a:solidFill>
                <a:latin typeface="Muli"/>
                <a:ea typeface="Muli"/>
                <a:cs typeface="Muli"/>
                <a:sym typeface="Muli"/>
              </a:defRPr>
            </a:lvl3pPr>
            <a:lvl4pPr lvl="3" rtl="0">
              <a:spcBef>
                <a:spcPts val="0"/>
              </a:spcBef>
              <a:buClr>
                <a:srgbClr val="4E6F9B"/>
              </a:buClr>
              <a:buFont typeface="Muli"/>
              <a:defRPr>
                <a:solidFill>
                  <a:srgbClr val="4E6F9B"/>
                </a:solidFill>
                <a:latin typeface="Muli"/>
                <a:ea typeface="Muli"/>
                <a:cs typeface="Muli"/>
                <a:sym typeface="Muli"/>
              </a:defRPr>
            </a:lvl4pPr>
            <a:lvl5pPr lvl="4" rtl="0">
              <a:spcBef>
                <a:spcPts val="0"/>
              </a:spcBef>
              <a:buClr>
                <a:srgbClr val="4E6F9B"/>
              </a:buClr>
              <a:buFont typeface="Muli"/>
              <a:defRPr>
                <a:solidFill>
                  <a:srgbClr val="4E6F9B"/>
                </a:solidFill>
                <a:latin typeface="Muli"/>
                <a:ea typeface="Muli"/>
                <a:cs typeface="Muli"/>
                <a:sym typeface="Muli"/>
              </a:defRPr>
            </a:lvl5pPr>
            <a:lvl6pPr lvl="5" rtl="0">
              <a:spcBef>
                <a:spcPts val="0"/>
              </a:spcBef>
              <a:buClr>
                <a:srgbClr val="4E6F9B"/>
              </a:buClr>
              <a:buFont typeface="Muli"/>
              <a:defRPr>
                <a:solidFill>
                  <a:srgbClr val="4E6F9B"/>
                </a:solidFill>
                <a:latin typeface="Muli"/>
                <a:ea typeface="Muli"/>
                <a:cs typeface="Muli"/>
                <a:sym typeface="Muli"/>
              </a:defRPr>
            </a:lvl6pPr>
            <a:lvl7pPr lvl="6" rtl="0">
              <a:spcBef>
                <a:spcPts val="0"/>
              </a:spcBef>
              <a:buClr>
                <a:srgbClr val="4E6F9B"/>
              </a:buClr>
              <a:buFont typeface="Muli"/>
              <a:defRPr>
                <a:solidFill>
                  <a:srgbClr val="4E6F9B"/>
                </a:solidFill>
                <a:latin typeface="Muli"/>
                <a:ea typeface="Muli"/>
                <a:cs typeface="Muli"/>
                <a:sym typeface="Muli"/>
              </a:defRPr>
            </a:lvl7pPr>
            <a:lvl8pPr lvl="7" rtl="0">
              <a:spcBef>
                <a:spcPts val="0"/>
              </a:spcBef>
              <a:buClr>
                <a:srgbClr val="4E6F9B"/>
              </a:buClr>
              <a:buFont typeface="Muli"/>
              <a:defRPr>
                <a:solidFill>
                  <a:srgbClr val="4E6F9B"/>
                </a:solidFill>
                <a:latin typeface="Muli"/>
                <a:ea typeface="Muli"/>
                <a:cs typeface="Muli"/>
                <a:sym typeface="Muli"/>
              </a:defRPr>
            </a:lvl8pPr>
            <a:lvl9pPr lvl="8" rtl="0">
              <a:spcBef>
                <a:spcPts val="0"/>
              </a:spcBef>
              <a:buClr>
                <a:srgbClr val="4E6F9B"/>
              </a:buClr>
              <a:buFont typeface="Muli"/>
              <a:defRPr>
                <a:solidFill>
                  <a:srgbClr val="4E6F9B"/>
                </a:solidFill>
                <a:latin typeface="Muli"/>
                <a:ea typeface="Muli"/>
                <a:cs typeface="Muli"/>
                <a:sym typeface="Muli"/>
              </a:defRPr>
            </a:lvl9pPr>
          </a:lstStyle>
          <a:p>
            <a:endParaRPr/>
          </a:p>
        </p:txBody>
      </p:sp>
      <p:grpSp>
        <p:nvGrpSpPr>
          <p:cNvPr id="145" name="Shape 145"/>
          <p:cNvGrpSpPr/>
          <p:nvPr/>
        </p:nvGrpSpPr>
        <p:grpSpPr>
          <a:xfrm rot="-5400000">
            <a:off x="-218667" y="4964736"/>
            <a:ext cx="866285" cy="92000"/>
            <a:chOff x="684762" y="3506750"/>
            <a:chExt cx="3536825" cy="69000"/>
          </a:xfrm>
        </p:grpSpPr>
        <p:sp>
          <p:nvSpPr>
            <p:cNvPr id="146" name="Shape 146"/>
            <p:cNvSpPr/>
            <p:nvPr/>
          </p:nvSpPr>
          <p:spPr>
            <a:xfrm>
              <a:off x="1515449" y="3506750"/>
              <a:ext cx="1003799" cy="69000"/>
            </a:xfrm>
            <a:prstGeom prst="rect">
              <a:avLst/>
            </a:prstGeom>
            <a:solidFill>
              <a:srgbClr val="5477A7"/>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147" name="Shape 147"/>
            <p:cNvSpPr/>
            <p:nvPr/>
          </p:nvSpPr>
          <p:spPr>
            <a:xfrm>
              <a:off x="684762" y="3506750"/>
              <a:ext cx="830700" cy="69000"/>
            </a:xfrm>
            <a:prstGeom prst="rect">
              <a:avLst/>
            </a:prstGeom>
            <a:solidFill>
              <a:srgbClr val="4E6E9A"/>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148" name="Shape 148"/>
            <p:cNvSpPr/>
            <p:nvPr/>
          </p:nvSpPr>
          <p:spPr>
            <a:xfrm>
              <a:off x="3438287" y="3506750"/>
              <a:ext cx="783300" cy="69000"/>
            </a:xfrm>
            <a:prstGeom prst="rect">
              <a:avLst/>
            </a:prstGeom>
            <a:solidFill>
              <a:srgbClr val="648DC6"/>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sp>
          <p:nvSpPr>
            <p:cNvPr id="149" name="Shape 149"/>
            <p:cNvSpPr/>
            <p:nvPr/>
          </p:nvSpPr>
          <p:spPr>
            <a:xfrm>
              <a:off x="2519143" y="3506750"/>
              <a:ext cx="918900" cy="69000"/>
            </a:xfrm>
            <a:prstGeom prst="rect">
              <a:avLst/>
            </a:prstGeom>
            <a:solidFill>
              <a:srgbClr val="5A7FB3"/>
            </a:solidFill>
            <a:ln>
              <a:noFill/>
            </a:ln>
          </p:spPr>
          <p:txBody>
            <a:bodyPr lIns="91425" tIns="91425" rIns="91425" bIns="91425" anchor="ctr" anchorCtr="0">
              <a:noAutofit/>
            </a:bodyPr>
            <a:lstStyle/>
            <a:p>
              <a:pPr marL="0" marR="0" lvl="0" indent="0" algn="l" rtl="0">
                <a:lnSpc>
                  <a:spcPct val="100000"/>
                </a:lnSpc>
                <a:spcBef>
                  <a:spcPts val="0"/>
                </a:spcBef>
                <a:spcAft>
                  <a:spcPts val="0"/>
                </a:spcAft>
                <a:buNone/>
              </a:pPr>
              <a:endParaRPr sz="2400"/>
            </a:p>
          </p:txBody>
        </p:sp>
      </p:grpSp>
      <p:sp>
        <p:nvSpPr>
          <p:cNvPr id="150" name="Shape 150"/>
          <p:cNvSpPr txBox="1">
            <a:spLocks noGrp="1"/>
          </p:cNvSpPr>
          <p:nvPr>
            <p:ph type="subTitle" idx="1"/>
          </p:nvPr>
        </p:nvSpPr>
        <p:spPr>
          <a:xfrm>
            <a:off x="338843" y="5290933"/>
            <a:ext cx="11280000" cy="524800"/>
          </a:xfrm>
          <a:prstGeom prst="rect">
            <a:avLst/>
          </a:prstGeom>
        </p:spPr>
        <p:txBody>
          <a:bodyPr lIns="91425" tIns="91425" rIns="91425" bIns="91425" anchor="t" anchorCtr="0"/>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endParaRPr/>
          </a:p>
        </p:txBody>
      </p:sp>
    </p:spTree>
    <p:extLst>
      <p:ext uri="{BB962C8B-B14F-4D97-AF65-F5344CB8AC3E}">
        <p14:creationId xmlns:p14="http://schemas.microsoft.com/office/powerpoint/2010/main" val="210618341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Icon Descriptions">
    <p:spTree>
      <p:nvGrpSpPr>
        <p:cNvPr id="1" name="Shape 151"/>
        <p:cNvGrpSpPr/>
        <p:nvPr/>
      </p:nvGrpSpPr>
      <p:grpSpPr>
        <a:xfrm>
          <a:off x="0" y="0"/>
          <a:ext cx="0" cy="0"/>
          <a:chOff x="0" y="0"/>
          <a:chExt cx="0" cy="0"/>
        </a:xfrm>
      </p:grpSpPr>
      <p:sp>
        <p:nvSpPr>
          <p:cNvPr id="152" name="Shape 152"/>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
        <p:nvSpPr>
          <p:cNvPr id="153" name="Shape 153"/>
          <p:cNvSpPr txBox="1">
            <a:spLocks noGrp="1"/>
          </p:cNvSpPr>
          <p:nvPr>
            <p:ph type="title"/>
          </p:nvPr>
        </p:nvSpPr>
        <p:spPr>
          <a:xfrm>
            <a:off x="521533" y="352033"/>
            <a:ext cx="5410800" cy="1434000"/>
          </a:xfrm>
          <a:prstGeom prst="rect">
            <a:avLst/>
          </a:prstGeom>
        </p:spPr>
        <p:txBody>
          <a:bodyPr lIns="91425" tIns="91425" rIns="91425" bIns="91425" anchor="t" anchorCtr="0"/>
          <a:lstStyle>
            <a:lvl1pPr lvl="0">
              <a:spcBef>
                <a:spcPts val="0"/>
              </a:spcBef>
              <a:buNone/>
              <a:defRPr>
                <a:latin typeface="Muli"/>
                <a:ea typeface="Muli"/>
                <a:cs typeface="Muli"/>
                <a:sym typeface="Muli"/>
              </a:defRPr>
            </a:lvl1pPr>
            <a:lvl2pPr lvl="1">
              <a:spcBef>
                <a:spcPts val="0"/>
              </a:spcBef>
              <a:buNone/>
              <a:defRPr>
                <a:latin typeface="Muli"/>
                <a:ea typeface="Muli"/>
                <a:cs typeface="Muli"/>
                <a:sym typeface="Muli"/>
              </a:defRPr>
            </a:lvl2pPr>
            <a:lvl3pPr lvl="2">
              <a:spcBef>
                <a:spcPts val="0"/>
              </a:spcBef>
              <a:buNone/>
              <a:defRPr>
                <a:latin typeface="Muli"/>
                <a:ea typeface="Muli"/>
                <a:cs typeface="Muli"/>
                <a:sym typeface="Muli"/>
              </a:defRPr>
            </a:lvl3pPr>
            <a:lvl4pPr lvl="3">
              <a:spcBef>
                <a:spcPts val="0"/>
              </a:spcBef>
              <a:buNone/>
              <a:defRPr>
                <a:latin typeface="Muli"/>
                <a:ea typeface="Muli"/>
                <a:cs typeface="Muli"/>
                <a:sym typeface="Muli"/>
              </a:defRPr>
            </a:lvl4pPr>
            <a:lvl5pPr lvl="4">
              <a:spcBef>
                <a:spcPts val="0"/>
              </a:spcBef>
              <a:buNone/>
              <a:defRPr>
                <a:latin typeface="Muli"/>
                <a:ea typeface="Muli"/>
                <a:cs typeface="Muli"/>
                <a:sym typeface="Muli"/>
              </a:defRPr>
            </a:lvl5pPr>
            <a:lvl6pPr lvl="5">
              <a:spcBef>
                <a:spcPts val="0"/>
              </a:spcBef>
              <a:buNone/>
              <a:defRPr>
                <a:latin typeface="Muli"/>
                <a:ea typeface="Muli"/>
                <a:cs typeface="Muli"/>
                <a:sym typeface="Muli"/>
              </a:defRPr>
            </a:lvl6pPr>
            <a:lvl7pPr lvl="6">
              <a:spcBef>
                <a:spcPts val="0"/>
              </a:spcBef>
              <a:buNone/>
              <a:defRPr>
                <a:latin typeface="Muli"/>
                <a:ea typeface="Muli"/>
                <a:cs typeface="Muli"/>
                <a:sym typeface="Muli"/>
              </a:defRPr>
            </a:lvl7pPr>
            <a:lvl8pPr lvl="7">
              <a:spcBef>
                <a:spcPts val="0"/>
              </a:spcBef>
              <a:buNone/>
              <a:defRPr>
                <a:latin typeface="Muli"/>
                <a:ea typeface="Muli"/>
                <a:cs typeface="Muli"/>
                <a:sym typeface="Muli"/>
              </a:defRPr>
            </a:lvl8pPr>
            <a:lvl9pPr lvl="8">
              <a:spcBef>
                <a:spcPts val="0"/>
              </a:spcBef>
              <a:buNone/>
              <a:defRPr>
                <a:latin typeface="Muli"/>
                <a:ea typeface="Muli"/>
                <a:cs typeface="Muli"/>
                <a:sym typeface="Muli"/>
              </a:defRPr>
            </a:lvl9pPr>
          </a:lstStyle>
          <a:p>
            <a:endParaRPr/>
          </a:p>
        </p:txBody>
      </p:sp>
      <p:sp>
        <p:nvSpPr>
          <p:cNvPr id="154" name="Shape 154"/>
          <p:cNvSpPr txBox="1">
            <a:spLocks noGrp="1"/>
          </p:cNvSpPr>
          <p:nvPr>
            <p:ph type="body" idx="1"/>
          </p:nvPr>
        </p:nvSpPr>
        <p:spPr>
          <a:xfrm>
            <a:off x="730133" y="1851233"/>
            <a:ext cx="4798000" cy="4891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extLst>
      <p:ext uri="{BB962C8B-B14F-4D97-AF65-F5344CB8AC3E}">
        <p14:creationId xmlns:p14="http://schemas.microsoft.com/office/powerpoint/2010/main" val="129178418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Two Sides">
    <p:spTree>
      <p:nvGrpSpPr>
        <p:cNvPr id="1" name="Shape 155"/>
        <p:cNvGrpSpPr/>
        <p:nvPr/>
      </p:nvGrpSpPr>
      <p:grpSpPr>
        <a:xfrm>
          <a:off x="0" y="0"/>
          <a:ext cx="0" cy="0"/>
          <a:chOff x="0" y="0"/>
          <a:chExt cx="0" cy="0"/>
        </a:xfrm>
      </p:grpSpPr>
      <p:sp>
        <p:nvSpPr>
          <p:cNvPr id="156" name="Shape 156"/>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
        <p:nvSpPr>
          <p:cNvPr id="157" name="Shape 157"/>
          <p:cNvSpPr/>
          <p:nvPr/>
        </p:nvSpPr>
        <p:spPr>
          <a:xfrm>
            <a:off x="0" y="0"/>
            <a:ext cx="5038000" cy="6858000"/>
          </a:xfrm>
          <a:prstGeom prst="rect">
            <a:avLst/>
          </a:prstGeom>
          <a:solidFill>
            <a:srgbClr val="79B29D">
              <a:alpha val="888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158" name="Shape 158"/>
          <p:cNvSpPr txBox="1">
            <a:spLocks noGrp="1"/>
          </p:cNvSpPr>
          <p:nvPr>
            <p:ph type="title"/>
          </p:nvPr>
        </p:nvSpPr>
        <p:spPr>
          <a:xfrm>
            <a:off x="494167" y="916000"/>
            <a:ext cx="4784800" cy="2350400"/>
          </a:xfrm>
          <a:prstGeom prst="rect">
            <a:avLst/>
          </a:prstGeom>
        </p:spPr>
        <p:txBody>
          <a:bodyPr lIns="91425" tIns="91425" rIns="91425" bIns="91425" anchor="t" anchorCtr="0"/>
          <a:lstStyle>
            <a:lvl1pPr lvl="0">
              <a:spcBef>
                <a:spcPts val="0"/>
              </a:spcBef>
              <a:buNone/>
              <a:defRPr sz="4800">
                <a:solidFill>
                  <a:srgbClr val="FFFFFF"/>
                </a:solidFill>
                <a:latin typeface="Muli"/>
                <a:ea typeface="Muli"/>
                <a:cs typeface="Muli"/>
                <a:sym typeface="Muli"/>
              </a:defRPr>
            </a:lvl1pPr>
            <a:lvl2pPr lvl="1">
              <a:spcBef>
                <a:spcPts val="0"/>
              </a:spcBef>
              <a:buNone/>
              <a:defRPr sz="4800">
                <a:solidFill>
                  <a:srgbClr val="FFFFFF"/>
                </a:solidFill>
              </a:defRPr>
            </a:lvl2pPr>
            <a:lvl3pPr lvl="2">
              <a:spcBef>
                <a:spcPts val="0"/>
              </a:spcBef>
              <a:buNone/>
              <a:defRPr sz="4800">
                <a:solidFill>
                  <a:srgbClr val="FFFFFF"/>
                </a:solidFill>
              </a:defRPr>
            </a:lvl3pPr>
            <a:lvl4pPr lvl="3">
              <a:spcBef>
                <a:spcPts val="0"/>
              </a:spcBef>
              <a:buNone/>
              <a:defRPr sz="4800">
                <a:solidFill>
                  <a:srgbClr val="FFFFFF"/>
                </a:solidFill>
              </a:defRPr>
            </a:lvl4pPr>
            <a:lvl5pPr lvl="4">
              <a:spcBef>
                <a:spcPts val="0"/>
              </a:spcBef>
              <a:buNone/>
              <a:defRPr sz="4800">
                <a:solidFill>
                  <a:srgbClr val="FFFFFF"/>
                </a:solidFill>
              </a:defRPr>
            </a:lvl5pPr>
            <a:lvl6pPr lvl="5">
              <a:spcBef>
                <a:spcPts val="0"/>
              </a:spcBef>
              <a:buNone/>
              <a:defRPr sz="4800">
                <a:solidFill>
                  <a:srgbClr val="FFFFFF"/>
                </a:solidFill>
              </a:defRPr>
            </a:lvl6pPr>
            <a:lvl7pPr lvl="6">
              <a:spcBef>
                <a:spcPts val="0"/>
              </a:spcBef>
              <a:buNone/>
              <a:defRPr sz="4800">
                <a:solidFill>
                  <a:srgbClr val="FFFFFF"/>
                </a:solidFill>
              </a:defRPr>
            </a:lvl7pPr>
            <a:lvl8pPr lvl="7">
              <a:spcBef>
                <a:spcPts val="0"/>
              </a:spcBef>
              <a:buNone/>
              <a:defRPr sz="4800">
                <a:solidFill>
                  <a:srgbClr val="FFFFFF"/>
                </a:solidFill>
              </a:defRPr>
            </a:lvl8pPr>
            <a:lvl9pPr lvl="8">
              <a:spcBef>
                <a:spcPts val="0"/>
              </a:spcBef>
              <a:buNone/>
              <a:defRPr sz="4800">
                <a:solidFill>
                  <a:srgbClr val="FFFFFF"/>
                </a:solidFill>
              </a:defRPr>
            </a:lvl9pPr>
          </a:lstStyle>
          <a:p>
            <a:endParaRPr/>
          </a:p>
        </p:txBody>
      </p:sp>
    </p:spTree>
    <p:extLst>
      <p:ext uri="{BB962C8B-B14F-4D97-AF65-F5344CB8AC3E}">
        <p14:creationId xmlns:p14="http://schemas.microsoft.com/office/powerpoint/2010/main" val="138094493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wo Sides 3">
    <p:spTree>
      <p:nvGrpSpPr>
        <p:cNvPr id="1" name="Shape 159"/>
        <p:cNvGrpSpPr/>
        <p:nvPr/>
      </p:nvGrpSpPr>
      <p:grpSpPr>
        <a:xfrm>
          <a:off x="0" y="0"/>
          <a:ext cx="0" cy="0"/>
          <a:chOff x="0" y="0"/>
          <a:chExt cx="0" cy="0"/>
        </a:xfrm>
      </p:grpSpPr>
      <p:sp>
        <p:nvSpPr>
          <p:cNvPr id="160" name="Shape 160"/>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
        <p:nvSpPr>
          <p:cNvPr id="161" name="Shape 161"/>
          <p:cNvSpPr/>
          <p:nvPr/>
        </p:nvSpPr>
        <p:spPr>
          <a:xfrm>
            <a:off x="0" y="0"/>
            <a:ext cx="5038000" cy="6858000"/>
          </a:xfrm>
          <a:prstGeom prst="rect">
            <a:avLst/>
          </a:prstGeom>
          <a:solidFill>
            <a:srgbClr val="5E85B9">
              <a:alpha val="911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162" name="Shape 162"/>
          <p:cNvSpPr txBox="1">
            <a:spLocks noGrp="1"/>
          </p:cNvSpPr>
          <p:nvPr>
            <p:ph type="title"/>
          </p:nvPr>
        </p:nvSpPr>
        <p:spPr>
          <a:xfrm>
            <a:off x="494167" y="916000"/>
            <a:ext cx="4784800" cy="2350400"/>
          </a:xfrm>
          <a:prstGeom prst="rect">
            <a:avLst/>
          </a:prstGeom>
        </p:spPr>
        <p:txBody>
          <a:bodyPr lIns="91425" tIns="91425" rIns="91425" bIns="91425" anchor="t" anchorCtr="0"/>
          <a:lstStyle>
            <a:lvl1pPr lvl="0" rtl="0">
              <a:spcBef>
                <a:spcPts val="0"/>
              </a:spcBef>
              <a:buNone/>
              <a:defRPr sz="6400">
                <a:solidFill>
                  <a:srgbClr val="FFFFFF"/>
                </a:solidFill>
                <a:latin typeface="Muli"/>
                <a:ea typeface="Muli"/>
                <a:cs typeface="Muli"/>
                <a:sym typeface="Muli"/>
              </a:defRPr>
            </a:lvl1pPr>
            <a:lvl2pPr lvl="1" rtl="0">
              <a:spcBef>
                <a:spcPts val="0"/>
              </a:spcBef>
              <a:buNone/>
              <a:defRPr sz="6400">
                <a:solidFill>
                  <a:srgbClr val="FFFFFF"/>
                </a:solidFill>
              </a:defRPr>
            </a:lvl2pPr>
            <a:lvl3pPr lvl="2" rtl="0">
              <a:spcBef>
                <a:spcPts val="0"/>
              </a:spcBef>
              <a:buNone/>
              <a:defRPr sz="6400">
                <a:solidFill>
                  <a:srgbClr val="FFFFFF"/>
                </a:solidFill>
              </a:defRPr>
            </a:lvl3pPr>
            <a:lvl4pPr lvl="3" rtl="0">
              <a:spcBef>
                <a:spcPts val="0"/>
              </a:spcBef>
              <a:buNone/>
              <a:defRPr sz="6400">
                <a:solidFill>
                  <a:srgbClr val="FFFFFF"/>
                </a:solidFill>
              </a:defRPr>
            </a:lvl4pPr>
            <a:lvl5pPr lvl="4" rtl="0">
              <a:spcBef>
                <a:spcPts val="0"/>
              </a:spcBef>
              <a:buNone/>
              <a:defRPr sz="6400">
                <a:solidFill>
                  <a:srgbClr val="FFFFFF"/>
                </a:solidFill>
              </a:defRPr>
            </a:lvl5pPr>
            <a:lvl6pPr lvl="5" rtl="0">
              <a:spcBef>
                <a:spcPts val="0"/>
              </a:spcBef>
              <a:buNone/>
              <a:defRPr sz="6400">
                <a:solidFill>
                  <a:srgbClr val="FFFFFF"/>
                </a:solidFill>
              </a:defRPr>
            </a:lvl6pPr>
            <a:lvl7pPr lvl="6" rtl="0">
              <a:spcBef>
                <a:spcPts val="0"/>
              </a:spcBef>
              <a:buNone/>
              <a:defRPr sz="6400">
                <a:solidFill>
                  <a:srgbClr val="FFFFFF"/>
                </a:solidFill>
              </a:defRPr>
            </a:lvl7pPr>
            <a:lvl8pPr lvl="7" rtl="0">
              <a:spcBef>
                <a:spcPts val="0"/>
              </a:spcBef>
              <a:buNone/>
              <a:defRPr sz="6400">
                <a:solidFill>
                  <a:srgbClr val="FFFFFF"/>
                </a:solidFill>
              </a:defRPr>
            </a:lvl8pPr>
            <a:lvl9pPr lvl="8" rtl="0">
              <a:spcBef>
                <a:spcPts val="0"/>
              </a:spcBef>
              <a:buNone/>
              <a:defRPr sz="6400">
                <a:solidFill>
                  <a:srgbClr val="FFFFFF"/>
                </a:solidFill>
              </a:defRPr>
            </a:lvl9pPr>
          </a:lstStyle>
          <a:p>
            <a:endParaRPr/>
          </a:p>
        </p:txBody>
      </p:sp>
      <p:sp>
        <p:nvSpPr>
          <p:cNvPr id="163" name="Shape 163"/>
          <p:cNvSpPr txBox="1">
            <a:spLocks noGrp="1"/>
          </p:cNvSpPr>
          <p:nvPr>
            <p:ph type="subTitle" idx="1"/>
          </p:nvPr>
        </p:nvSpPr>
        <p:spPr>
          <a:xfrm>
            <a:off x="711100" y="4001500"/>
            <a:ext cx="4110000" cy="964400"/>
          </a:xfrm>
          <a:prstGeom prst="rect">
            <a:avLst/>
          </a:prstGeom>
        </p:spPr>
        <p:txBody>
          <a:bodyPr lIns="91425" tIns="91425" rIns="91425" bIns="91425" anchor="t" anchorCtr="0"/>
          <a:lstStyle>
            <a:lvl1pPr lvl="0">
              <a:spcBef>
                <a:spcPts val="0"/>
              </a:spcBef>
              <a:buNone/>
              <a:defRPr>
                <a:solidFill>
                  <a:srgbClr val="FFFFFF"/>
                </a:solidFill>
                <a:latin typeface="Muli"/>
                <a:ea typeface="Muli"/>
                <a:cs typeface="Muli"/>
                <a:sym typeface="Muli"/>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endParaRPr/>
          </a:p>
        </p:txBody>
      </p:sp>
    </p:spTree>
    <p:extLst>
      <p:ext uri="{BB962C8B-B14F-4D97-AF65-F5344CB8AC3E}">
        <p14:creationId xmlns:p14="http://schemas.microsoft.com/office/powerpoint/2010/main" val="37487528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Two Sides 2">
    <p:spTree>
      <p:nvGrpSpPr>
        <p:cNvPr id="1" name="Shape 164"/>
        <p:cNvGrpSpPr/>
        <p:nvPr/>
      </p:nvGrpSpPr>
      <p:grpSpPr>
        <a:xfrm>
          <a:off x="0" y="0"/>
          <a:ext cx="0" cy="0"/>
          <a:chOff x="0" y="0"/>
          <a:chExt cx="0" cy="0"/>
        </a:xfrm>
      </p:grpSpPr>
      <p:sp>
        <p:nvSpPr>
          <p:cNvPr id="165" name="Shape 165"/>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
        <p:nvSpPr>
          <p:cNvPr id="166" name="Shape 166"/>
          <p:cNvSpPr/>
          <p:nvPr/>
        </p:nvSpPr>
        <p:spPr>
          <a:xfrm>
            <a:off x="6049633" y="0"/>
            <a:ext cx="6142400" cy="6858000"/>
          </a:xfrm>
          <a:prstGeom prst="rect">
            <a:avLst/>
          </a:prstGeom>
          <a:solidFill>
            <a:srgbClr val="5E85B9">
              <a:alpha val="911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167" name="Shape 167"/>
          <p:cNvSpPr txBox="1">
            <a:spLocks noGrp="1"/>
          </p:cNvSpPr>
          <p:nvPr>
            <p:ph type="subTitle" idx="1"/>
          </p:nvPr>
        </p:nvSpPr>
        <p:spPr>
          <a:xfrm>
            <a:off x="1003933" y="4667600"/>
            <a:ext cx="4146000" cy="1550000"/>
          </a:xfrm>
          <a:prstGeom prst="rect">
            <a:avLst/>
          </a:prstGeom>
        </p:spPr>
        <p:txBody>
          <a:bodyPr lIns="91425" tIns="91425" rIns="91425" bIns="91425" anchor="ctr" anchorCtr="0"/>
          <a:lstStyle>
            <a:lvl1pPr lvl="0" algn="ctr" rtl="0">
              <a:spcBef>
                <a:spcPts val="0"/>
              </a:spcBef>
              <a:buNone/>
              <a:defRPr>
                <a:solidFill>
                  <a:srgbClr val="5E85B9"/>
                </a:solidFill>
                <a:latin typeface="Muli"/>
                <a:ea typeface="Muli"/>
                <a:cs typeface="Muli"/>
                <a:sym typeface="Muli"/>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endParaRPr/>
          </a:p>
        </p:txBody>
      </p:sp>
      <p:sp>
        <p:nvSpPr>
          <p:cNvPr id="168" name="Shape 168"/>
          <p:cNvSpPr txBox="1">
            <a:spLocks noGrp="1"/>
          </p:cNvSpPr>
          <p:nvPr>
            <p:ph type="subTitle" idx="2"/>
          </p:nvPr>
        </p:nvSpPr>
        <p:spPr>
          <a:xfrm>
            <a:off x="7047833" y="4667600"/>
            <a:ext cx="4146000" cy="1550000"/>
          </a:xfrm>
          <a:prstGeom prst="rect">
            <a:avLst/>
          </a:prstGeom>
        </p:spPr>
        <p:txBody>
          <a:bodyPr lIns="91425" tIns="91425" rIns="91425" bIns="91425" anchor="ctr" anchorCtr="0"/>
          <a:lstStyle>
            <a:lvl1pPr lvl="0" algn="ctr" rtl="0">
              <a:spcBef>
                <a:spcPts val="0"/>
              </a:spcBef>
              <a:buNone/>
              <a:defRPr>
                <a:solidFill>
                  <a:srgbClr val="FFFFFF"/>
                </a:solidFill>
                <a:latin typeface="Muli"/>
                <a:ea typeface="Muli"/>
                <a:cs typeface="Muli"/>
                <a:sym typeface="Muli"/>
              </a:defRPr>
            </a:lvl1pPr>
            <a:lvl2pPr lvl="1" rtl="0">
              <a:spcBef>
                <a:spcPts val="0"/>
              </a:spcBef>
              <a:buNone/>
              <a:defRPr>
                <a:solidFill>
                  <a:srgbClr val="FFFFFF"/>
                </a:solidFill>
              </a:defRPr>
            </a:lvl2pPr>
            <a:lvl3pPr lvl="2" rtl="0">
              <a:spcBef>
                <a:spcPts val="0"/>
              </a:spcBef>
              <a:buNone/>
              <a:defRPr>
                <a:solidFill>
                  <a:srgbClr val="FFFFFF"/>
                </a:solidFill>
              </a:defRPr>
            </a:lvl3pPr>
            <a:lvl4pPr lvl="3" rtl="0">
              <a:spcBef>
                <a:spcPts val="0"/>
              </a:spcBef>
              <a:buNone/>
              <a:defRPr>
                <a:solidFill>
                  <a:srgbClr val="FFFFFF"/>
                </a:solidFill>
              </a:defRPr>
            </a:lvl4pPr>
            <a:lvl5pPr lvl="4" rtl="0">
              <a:spcBef>
                <a:spcPts val="0"/>
              </a:spcBef>
              <a:buNone/>
              <a:defRPr>
                <a:solidFill>
                  <a:srgbClr val="FFFFFF"/>
                </a:solidFill>
              </a:defRPr>
            </a:lvl5pPr>
            <a:lvl6pPr lvl="5" rtl="0">
              <a:spcBef>
                <a:spcPts val="0"/>
              </a:spcBef>
              <a:buNone/>
              <a:defRPr>
                <a:solidFill>
                  <a:srgbClr val="FFFFFF"/>
                </a:solidFill>
              </a:defRPr>
            </a:lvl6pPr>
            <a:lvl7pPr lvl="6" rtl="0">
              <a:spcBef>
                <a:spcPts val="0"/>
              </a:spcBef>
              <a:buNone/>
              <a:defRPr>
                <a:solidFill>
                  <a:srgbClr val="FFFFFF"/>
                </a:solidFill>
              </a:defRPr>
            </a:lvl7pPr>
            <a:lvl8pPr lvl="7" rtl="0">
              <a:spcBef>
                <a:spcPts val="0"/>
              </a:spcBef>
              <a:buNone/>
              <a:defRPr>
                <a:solidFill>
                  <a:srgbClr val="FFFFFF"/>
                </a:solidFill>
              </a:defRPr>
            </a:lvl8pPr>
            <a:lvl9pPr lvl="8" rtl="0">
              <a:spcBef>
                <a:spcPts val="0"/>
              </a:spcBef>
              <a:buNone/>
              <a:defRPr>
                <a:solidFill>
                  <a:srgbClr val="FFFFFF"/>
                </a:solidFill>
              </a:defRPr>
            </a:lvl9pPr>
          </a:lstStyle>
          <a:p>
            <a:endParaRPr/>
          </a:p>
        </p:txBody>
      </p:sp>
    </p:spTree>
    <p:extLst>
      <p:ext uri="{BB962C8B-B14F-4D97-AF65-F5344CB8AC3E}">
        <p14:creationId xmlns:p14="http://schemas.microsoft.com/office/powerpoint/2010/main" val="9066203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Two Sides 1">
    <p:spTree>
      <p:nvGrpSpPr>
        <p:cNvPr id="1" name="Shape 169"/>
        <p:cNvGrpSpPr/>
        <p:nvPr/>
      </p:nvGrpSpPr>
      <p:grpSpPr>
        <a:xfrm>
          <a:off x="0" y="0"/>
          <a:ext cx="0" cy="0"/>
          <a:chOff x="0" y="0"/>
          <a:chExt cx="0" cy="0"/>
        </a:xfrm>
      </p:grpSpPr>
      <p:sp>
        <p:nvSpPr>
          <p:cNvPr id="170" name="Shape 170"/>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‹Nº›</a:t>
            </a:fld>
            <a:endParaRPr lang="en"/>
          </a:p>
        </p:txBody>
      </p:sp>
      <p:sp>
        <p:nvSpPr>
          <p:cNvPr id="171" name="Shape 171"/>
          <p:cNvSpPr/>
          <p:nvPr/>
        </p:nvSpPr>
        <p:spPr>
          <a:xfrm>
            <a:off x="6049633" y="0"/>
            <a:ext cx="6142400" cy="6858000"/>
          </a:xfrm>
          <a:prstGeom prst="rect">
            <a:avLst/>
          </a:prstGeom>
          <a:solidFill>
            <a:srgbClr val="79B29D">
              <a:alpha val="88850"/>
            </a:srgbClr>
          </a:solidFill>
          <a:ln>
            <a:noFill/>
          </a:ln>
        </p:spPr>
        <p:txBody>
          <a:bodyPr lIns="121900" tIns="121900" rIns="121900" bIns="121900" anchor="ctr" anchorCtr="0">
            <a:noAutofit/>
          </a:bodyPr>
          <a:lstStyle/>
          <a:p>
            <a:pPr marL="0" marR="0" lvl="0" indent="0" algn="l" rtl="0">
              <a:lnSpc>
                <a:spcPct val="100000"/>
              </a:lnSpc>
              <a:spcBef>
                <a:spcPts val="0"/>
              </a:spcBef>
              <a:spcAft>
                <a:spcPts val="0"/>
              </a:spcAft>
              <a:buNone/>
            </a:pPr>
            <a:endParaRPr sz="2400"/>
          </a:p>
        </p:txBody>
      </p:sp>
      <p:sp>
        <p:nvSpPr>
          <p:cNvPr id="172" name="Shape 172"/>
          <p:cNvSpPr txBox="1">
            <a:spLocks noGrp="1"/>
          </p:cNvSpPr>
          <p:nvPr>
            <p:ph type="subTitle" idx="1"/>
          </p:nvPr>
        </p:nvSpPr>
        <p:spPr>
          <a:xfrm>
            <a:off x="1003933" y="4667600"/>
            <a:ext cx="4146000" cy="1550000"/>
          </a:xfrm>
          <a:prstGeom prst="rect">
            <a:avLst/>
          </a:prstGeom>
        </p:spPr>
        <p:txBody>
          <a:bodyPr lIns="91425" tIns="91425" rIns="91425" bIns="91425" anchor="ctr" anchorCtr="0"/>
          <a:lstStyle>
            <a:lvl1pPr lvl="0" algn="ctr" rtl="0">
              <a:spcBef>
                <a:spcPts val="0"/>
              </a:spcBef>
              <a:buNone/>
              <a:defRPr>
                <a:solidFill>
                  <a:srgbClr val="79B29D"/>
                </a:solidFill>
                <a:latin typeface="Muli"/>
                <a:ea typeface="Muli"/>
                <a:cs typeface="Muli"/>
                <a:sym typeface="Muli"/>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endParaRPr/>
          </a:p>
        </p:txBody>
      </p:sp>
      <p:sp>
        <p:nvSpPr>
          <p:cNvPr id="173" name="Shape 173"/>
          <p:cNvSpPr txBox="1">
            <a:spLocks noGrp="1"/>
          </p:cNvSpPr>
          <p:nvPr>
            <p:ph type="subTitle" idx="2"/>
          </p:nvPr>
        </p:nvSpPr>
        <p:spPr>
          <a:xfrm>
            <a:off x="7047833" y="4667600"/>
            <a:ext cx="4146000" cy="1550000"/>
          </a:xfrm>
          <a:prstGeom prst="rect">
            <a:avLst/>
          </a:prstGeom>
        </p:spPr>
        <p:txBody>
          <a:bodyPr lIns="91425" tIns="91425" rIns="91425" bIns="91425" anchor="ctr" anchorCtr="0"/>
          <a:lstStyle>
            <a:lvl1pPr lvl="0" algn="ctr" rtl="0">
              <a:spcBef>
                <a:spcPts val="0"/>
              </a:spcBef>
              <a:buNone/>
              <a:defRPr>
                <a:solidFill>
                  <a:srgbClr val="FFFFFF"/>
                </a:solidFill>
                <a:latin typeface="Muli"/>
                <a:ea typeface="Muli"/>
                <a:cs typeface="Muli"/>
                <a:sym typeface="Muli"/>
              </a:defRPr>
            </a:lvl1pPr>
            <a:lvl2pPr lvl="1" rtl="0">
              <a:spcBef>
                <a:spcPts val="0"/>
              </a:spcBef>
              <a:buNone/>
              <a:defRPr>
                <a:solidFill>
                  <a:srgbClr val="FFFFFF"/>
                </a:solidFill>
              </a:defRPr>
            </a:lvl2pPr>
            <a:lvl3pPr lvl="2" rtl="0">
              <a:spcBef>
                <a:spcPts val="0"/>
              </a:spcBef>
              <a:buNone/>
              <a:defRPr>
                <a:solidFill>
                  <a:srgbClr val="FFFFFF"/>
                </a:solidFill>
              </a:defRPr>
            </a:lvl3pPr>
            <a:lvl4pPr lvl="3" rtl="0">
              <a:spcBef>
                <a:spcPts val="0"/>
              </a:spcBef>
              <a:buNone/>
              <a:defRPr>
                <a:solidFill>
                  <a:srgbClr val="FFFFFF"/>
                </a:solidFill>
              </a:defRPr>
            </a:lvl4pPr>
            <a:lvl5pPr lvl="4" rtl="0">
              <a:spcBef>
                <a:spcPts val="0"/>
              </a:spcBef>
              <a:buNone/>
              <a:defRPr>
                <a:solidFill>
                  <a:srgbClr val="FFFFFF"/>
                </a:solidFill>
              </a:defRPr>
            </a:lvl5pPr>
            <a:lvl6pPr lvl="5" rtl="0">
              <a:spcBef>
                <a:spcPts val="0"/>
              </a:spcBef>
              <a:buNone/>
              <a:defRPr>
                <a:solidFill>
                  <a:srgbClr val="FFFFFF"/>
                </a:solidFill>
              </a:defRPr>
            </a:lvl6pPr>
            <a:lvl7pPr lvl="6" rtl="0">
              <a:spcBef>
                <a:spcPts val="0"/>
              </a:spcBef>
              <a:buNone/>
              <a:defRPr>
                <a:solidFill>
                  <a:srgbClr val="FFFFFF"/>
                </a:solidFill>
              </a:defRPr>
            </a:lvl7pPr>
            <a:lvl8pPr lvl="7" rtl="0">
              <a:spcBef>
                <a:spcPts val="0"/>
              </a:spcBef>
              <a:buNone/>
              <a:defRPr>
                <a:solidFill>
                  <a:srgbClr val="FFFFFF"/>
                </a:solidFill>
              </a:defRPr>
            </a:lvl8pPr>
            <a:lvl9pPr lvl="8" rtl="0">
              <a:spcBef>
                <a:spcPts val="0"/>
              </a:spcBef>
              <a:buNone/>
              <a:defRPr>
                <a:solidFill>
                  <a:srgbClr val="FFFFFF"/>
                </a:solidFill>
              </a:defRPr>
            </a:lvl9pPr>
          </a:lstStyle>
          <a:p>
            <a:endParaRPr/>
          </a:p>
        </p:txBody>
      </p:sp>
    </p:spTree>
    <p:extLst>
      <p:ext uri="{BB962C8B-B14F-4D97-AF65-F5344CB8AC3E}">
        <p14:creationId xmlns:p14="http://schemas.microsoft.com/office/powerpoint/2010/main" val="2209143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a:xfrm>
            <a:off x="838200" y="1241425"/>
            <a:ext cx="10515600" cy="1325563"/>
          </a:xfrm>
        </p:spPr>
        <p:txBody>
          <a:bodyPr/>
          <a:lstStyle/>
          <a:p>
            <a:r>
              <a:rPr lang="es-ES" dirty="0"/>
              <a:t>Haga clic para modificar el estilo de título del patrón</a:t>
            </a:r>
            <a:endParaRPr lang="es-CO" dirty="0"/>
          </a:p>
        </p:txBody>
      </p:sp>
      <p:sp>
        <p:nvSpPr>
          <p:cNvPr id="3" name="Marcador de contenido 2"/>
          <p:cNvSpPr>
            <a:spLocks noGrp="1"/>
          </p:cNvSpPr>
          <p:nvPr>
            <p:ph sz="half" idx="1"/>
          </p:nvPr>
        </p:nvSpPr>
        <p:spPr>
          <a:xfrm>
            <a:off x="838200" y="2692399"/>
            <a:ext cx="5181600" cy="3484563"/>
          </a:xfrm>
        </p:spPr>
        <p:txBody>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4" name="Marcador de contenido 3"/>
          <p:cNvSpPr>
            <a:spLocks noGrp="1"/>
          </p:cNvSpPr>
          <p:nvPr>
            <p:ph sz="half" idx="2"/>
          </p:nvPr>
        </p:nvSpPr>
        <p:spPr>
          <a:xfrm>
            <a:off x="6172200" y="2692399"/>
            <a:ext cx="5181600" cy="3484564"/>
          </a:xfrm>
        </p:spPr>
        <p:txBody>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5" name="Marcador de fecha 4"/>
          <p:cNvSpPr>
            <a:spLocks noGrp="1"/>
          </p:cNvSpPr>
          <p:nvPr>
            <p:ph type="dt" sz="half" idx="10"/>
          </p:nvPr>
        </p:nvSpPr>
        <p:spPr/>
        <p:txBody>
          <a:bodyPr/>
          <a:lstStyle/>
          <a:p>
            <a:fld id="{3D986C91-246F-48EF-BB72-2C4D33791829}" type="datetimeFigureOut">
              <a:rPr lang="es-CO" smtClean="0"/>
              <a:t>06/04/2017</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8" name="Objeto 7"/>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5136"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1770259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1177925"/>
            <a:ext cx="10515600" cy="1325563"/>
          </a:xfrm>
        </p:spPr>
        <p:txBody>
          <a:bodyPr/>
          <a:lstStyle/>
          <a:p>
            <a:r>
              <a:rPr lang="es-ES" dirty="0"/>
              <a:t>Haga clic para modificar el estilo de título del patrón</a:t>
            </a:r>
            <a:endParaRPr lang="es-CO" dirty="0"/>
          </a:p>
        </p:txBody>
      </p:sp>
      <p:sp>
        <p:nvSpPr>
          <p:cNvPr id="3" name="Marcador de texto 2"/>
          <p:cNvSpPr>
            <a:spLocks noGrp="1"/>
          </p:cNvSpPr>
          <p:nvPr>
            <p:ph type="body" idx="1"/>
          </p:nvPr>
        </p:nvSpPr>
        <p:spPr>
          <a:xfrm>
            <a:off x="839788" y="24939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3317875"/>
            <a:ext cx="5157787" cy="2752725"/>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24939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3317875"/>
            <a:ext cx="5183188" cy="2752725"/>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p:cNvSpPr>
            <a:spLocks noGrp="1"/>
          </p:cNvSpPr>
          <p:nvPr>
            <p:ph type="dt" sz="half" idx="10"/>
          </p:nvPr>
        </p:nvSpPr>
        <p:spPr/>
        <p:txBody>
          <a:bodyPr/>
          <a:lstStyle/>
          <a:p>
            <a:fld id="{3D986C91-246F-48EF-BB72-2C4D33791829}" type="datetimeFigureOut">
              <a:rPr lang="es-CO" smtClean="0"/>
              <a:t>06/04/2017</a:t>
            </a:fld>
            <a:endParaRPr lang="es-CO"/>
          </a:p>
        </p:txBody>
      </p:sp>
      <p:sp>
        <p:nvSpPr>
          <p:cNvPr id="8" name="Marcador de pie de página 7"/>
          <p:cNvSpPr>
            <a:spLocks noGrp="1"/>
          </p:cNvSpPr>
          <p:nvPr>
            <p:ph type="ftr" sz="quarter" idx="11"/>
          </p:nvPr>
        </p:nvSpPr>
        <p:spPr/>
        <p:txBody>
          <a:bodyPr/>
          <a:lstStyle/>
          <a:p>
            <a:endParaRPr lang="es-CO"/>
          </a:p>
        </p:txBody>
      </p:sp>
      <p:sp>
        <p:nvSpPr>
          <p:cNvPr id="9" name="Marcador de número de diapositiva 8"/>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10" name="Objeto 9"/>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6160"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3563322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8200" y="1152525"/>
            <a:ext cx="10515600" cy="1325563"/>
          </a:xfrm>
        </p:spPr>
        <p:txBody>
          <a:bodyPr/>
          <a:lstStyle/>
          <a:p>
            <a:r>
              <a:rPr lang="es-ES" dirty="0"/>
              <a:t>Haga clic para modificar el estilo de título del patrón</a:t>
            </a:r>
            <a:endParaRPr lang="es-CO" dirty="0"/>
          </a:p>
        </p:txBody>
      </p:sp>
      <p:sp>
        <p:nvSpPr>
          <p:cNvPr id="3" name="Marcador de fecha 2"/>
          <p:cNvSpPr>
            <a:spLocks noGrp="1"/>
          </p:cNvSpPr>
          <p:nvPr>
            <p:ph type="dt" sz="half" idx="10"/>
          </p:nvPr>
        </p:nvSpPr>
        <p:spPr/>
        <p:txBody>
          <a:bodyPr/>
          <a:lstStyle/>
          <a:p>
            <a:fld id="{3D986C91-246F-48EF-BB72-2C4D33791829}" type="datetimeFigureOut">
              <a:rPr lang="es-CO" smtClean="0"/>
              <a:t>06/04/2017</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6" name="Objeto 5"/>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7184"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2201686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3D986C91-246F-48EF-BB72-2C4D33791829}" type="datetimeFigureOut">
              <a:rPr lang="es-CO" smtClean="0"/>
              <a:t>06/04/2017</a:t>
            </a:fld>
            <a:endParaRPr lang="es-CO"/>
          </a:p>
        </p:txBody>
      </p:sp>
      <p:sp>
        <p:nvSpPr>
          <p:cNvPr id="3" name="Marcador de pie de página 2"/>
          <p:cNvSpPr>
            <a:spLocks noGrp="1"/>
          </p:cNvSpPr>
          <p:nvPr>
            <p:ph type="ftr" sz="quarter" idx="11"/>
          </p:nvPr>
        </p:nvSpPr>
        <p:spPr/>
        <p:txBody>
          <a:bodyPr/>
          <a:lstStyle/>
          <a:p>
            <a:endParaRPr lang="es-CO"/>
          </a:p>
        </p:txBody>
      </p:sp>
      <p:sp>
        <p:nvSpPr>
          <p:cNvPr id="4" name="Marcador de número de diapositiva 3"/>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5" name="Objeto 4"/>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8208"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6846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1148726"/>
            <a:ext cx="3932237" cy="908673"/>
          </a:xfrm>
        </p:spPr>
        <p:txBody>
          <a:bodyPr anchor="b"/>
          <a:lstStyle>
            <a:lvl1pPr>
              <a:defRPr sz="3200"/>
            </a:lvl1pPr>
          </a:lstStyle>
          <a:p>
            <a:r>
              <a:rPr lang="es-ES" dirty="0"/>
              <a:t>Haga clic para modificar el estilo de título del patrón</a:t>
            </a:r>
            <a:endParaRPr lang="es-CO" dirty="0"/>
          </a:p>
        </p:txBody>
      </p:sp>
      <p:sp>
        <p:nvSpPr>
          <p:cNvPr id="3" name="Marcador de contenido 2"/>
          <p:cNvSpPr>
            <a:spLocks noGrp="1"/>
          </p:cNvSpPr>
          <p:nvPr>
            <p:ph idx="1"/>
          </p:nvPr>
        </p:nvSpPr>
        <p:spPr>
          <a:xfrm>
            <a:off x="5183188" y="1148726"/>
            <a:ext cx="6172200" cy="47123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3D986C91-246F-48EF-BB72-2C4D33791829}" type="datetimeFigureOut">
              <a:rPr lang="es-CO" smtClean="0"/>
              <a:t>06/04/2017</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8" name="Objeto 7"/>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9232"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3723642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1148726"/>
            <a:ext cx="3932237" cy="908673"/>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1148726"/>
            <a:ext cx="6172200" cy="471232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3D986C91-246F-48EF-BB72-2C4D33791829}" type="datetimeFigureOut">
              <a:rPr lang="es-CO" smtClean="0"/>
              <a:t>06/04/2017</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07822672-AE87-4AF7-A310-2B0170BD9A15}" type="slidenum">
              <a:rPr lang="es-CO" smtClean="0"/>
              <a:t>‹Nº›</a:t>
            </a:fld>
            <a:endParaRPr lang="es-CO"/>
          </a:p>
        </p:txBody>
      </p:sp>
      <p:graphicFrame>
        <p:nvGraphicFramePr>
          <p:cNvPr id="8" name="Objeto 7"/>
          <p:cNvGraphicFramePr>
            <a:graphicFrameLocks noChangeAspect="1"/>
          </p:cNvGraphicFramePr>
          <p:nvPr userDrawn="1">
            <p:extLst>
              <p:ext uri="{D42A27DB-BD31-4B8C-83A1-F6EECF244321}">
                <p14:modId xmlns:p14="http://schemas.microsoft.com/office/powerpoint/2010/main" val="3808553061"/>
              </p:ext>
            </p:extLst>
          </p:nvPr>
        </p:nvGraphicFramePr>
        <p:xfrm>
          <a:off x="1" y="1"/>
          <a:ext cx="2793999" cy="1148726"/>
        </p:xfrm>
        <a:graphic>
          <a:graphicData uri="http://schemas.openxmlformats.org/presentationml/2006/ole">
            <mc:AlternateContent xmlns:mc="http://schemas.openxmlformats.org/markup-compatibility/2006">
              <mc:Choice xmlns:v="urn:schemas-microsoft-com:vml" Requires="v">
                <p:oleObj spid="_x0000_s10256" name="Acrobat Document" r:id="rId3" imgW="7934283" imgH="3028923" progId="Acrobat.Document.DC">
                  <p:embed/>
                </p:oleObj>
              </mc:Choice>
              <mc:Fallback>
                <p:oleObj name="Acrobat Document" r:id="rId3" imgW="7934283" imgH="3028923" progId="Acrobat.Document.DC">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l="16895" t="15199" r="16708" b="13033"/>
                      <a:stretch>
                        <a:fillRect/>
                      </a:stretch>
                    </p:blipFill>
                    <p:spPr bwMode="auto">
                      <a:xfrm>
                        <a:off x="1" y="1"/>
                        <a:ext cx="2793999" cy="1148726"/>
                      </a:xfrm>
                      <a:prstGeom prst="rect">
                        <a:avLst/>
                      </a:prstGeom>
                      <a:noFill/>
                    </p:spPr>
                  </p:pic>
                </p:oleObj>
              </mc:Fallback>
            </mc:AlternateContent>
          </a:graphicData>
        </a:graphic>
      </p:graphicFrame>
    </p:spTree>
    <p:extLst>
      <p:ext uri="{BB962C8B-B14F-4D97-AF65-F5344CB8AC3E}">
        <p14:creationId xmlns:p14="http://schemas.microsoft.com/office/powerpoint/2010/main" val="1274611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986C91-246F-48EF-BB72-2C4D33791829}" type="datetimeFigureOut">
              <a:rPr lang="es-CO" smtClean="0"/>
              <a:t>06/04/2017</a:t>
            </a:fld>
            <a:endParaRPr lang="es-CO"/>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822672-AE87-4AF7-A310-2B0170BD9A15}" type="slidenum">
              <a:rPr lang="es-CO" smtClean="0"/>
              <a:t>‹Nº›</a:t>
            </a:fld>
            <a:endParaRPr lang="es-CO"/>
          </a:p>
        </p:txBody>
      </p:sp>
    </p:spTree>
    <p:extLst>
      <p:ext uri="{BB962C8B-B14F-4D97-AF65-F5344CB8AC3E}">
        <p14:creationId xmlns:p14="http://schemas.microsoft.com/office/powerpoint/2010/main" val="41462654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15600" y="593367"/>
            <a:ext cx="11360800" cy="7636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415600" y="1536633"/>
            <a:ext cx="11360800" cy="4555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11296609" y="6217621"/>
            <a:ext cx="731600" cy="524800"/>
          </a:xfrm>
          <a:prstGeom prst="rect">
            <a:avLst/>
          </a:prstGeom>
          <a:noFill/>
          <a:ln>
            <a:noFill/>
          </a:ln>
        </p:spPr>
        <p:txBody>
          <a:bodyPr lIns="91425" tIns="91425" rIns="91425" bIns="91425" anchor="ctr" anchorCtr="0">
            <a:noAutofit/>
          </a:bodyPr>
          <a:lstStyle/>
          <a:p>
            <a:pPr algn="r"/>
            <a:fld id="{00000000-1234-1234-1234-123412341234}" type="slidenum">
              <a:rPr lang="en" sz="1333" smtClean="0">
                <a:solidFill>
                  <a:schemeClr val="dk2"/>
                </a:solidFill>
              </a:rPr>
              <a:pPr algn="r"/>
              <a:t>‹Nº›</a:t>
            </a:fld>
            <a:endParaRPr lang="en" sz="1333">
              <a:solidFill>
                <a:schemeClr val="dk2"/>
              </a:solidFill>
            </a:endParaRPr>
          </a:p>
        </p:txBody>
      </p:sp>
    </p:spTree>
    <p:extLst>
      <p:ext uri="{BB962C8B-B14F-4D97-AF65-F5344CB8AC3E}">
        <p14:creationId xmlns:p14="http://schemas.microsoft.com/office/powerpoint/2010/main" val="3893402996"/>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701912"/>
            <a:ext cx="9144000" cy="2387600"/>
          </a:xfrm>
        </p:spPr>
        <p:txBody>
          <a:bodyPr>
            <a:normAutofit fontScale="90000"/>
          </a:bodyPr>
          <a:lstStyle/>
          <a:p>
            <a:r>
              <a:rPr lang="es-CO" dirty="0"/>
              <a:t>PITCH DE EMPRENDIMIENTO</a:t>
            </a:r>
            <a:br>
              <a:rPr lang="es-CO" dirty="0"/>
            </a:br>
            <a:br>
              <a:rPr lang="es-CO" dirty="0"/>
            </a:br>
            <a:endParaRPr lang="es-CO" dirty="0"/>
          </a:p>
        </p:txBody>
      </p:sp>
      <p:sp>
        <p:nvSpPr>
          <p:cNvPr id="3" name="Subtítulo 2"/>
          <p:cNvSpPr>
            <a:spLocks noGrp="1"/>
          </p:cNvSpPr>
          <p:nvPr>
            <p:ph type="subTitle" idx="1"/>
          </p:nvPr>
        </p:nvSpPr>
        <p:spPr>
          <a:xfrm>
            <a:off x="1524000" y="4825530"/>
            <a:ext cx="9144000" cy="1655762"/>
          </a:xfrm>
        </p:spPr>
        <p:txBody>
          <a:bodyPr/>
          <a:lstStyle/>
          <a:p>
            <a:r>
              <a:rPr lang="es-CO" dirty="0"/>
              <a:t>DIEGO ALBERTO CRUZ TRIANA </a:t>
            </a:r>
          </a:p>
          <a:p>
            <a:r>
              <a:rPr lang="es-CO" dirty="0"/>
              <a:t>21 de MARZO 2017 </a:t>
            </a: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5555" y="2558852"/>
            <a:ext cx="5220889" cy="1740296"/>
          </a:xfrm>
          <a:prstGeom prst="rect">
            <a:avLst/>
          </a:prstGeom>
        </p:spPr>
      </p:pic>
    </p:spTree>
    <p:extLst>
      <p:ext uri="{BB962C8B-B14F-4D97-AF65-F5344CB8AC3E}">
        <p14:creationId xmlns:p14="http://schemas.microsoft.com/office/powerpoint/2010/main" val="20091273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O" dirty="0"/>
              <a:t>INVERSIÓN</a:t>
            </a:r>
          </a:p>
        </p:txBody>
      </p:sp>
      <p:sp>
        <p:nvSpPr>
          <p:cNvPr id="3" name="Marcador de contenido 2"/>
          <p:cNvSpPr>
            <a:spLocks noGrp="1"/>
          </p:cNvSpPr>
          <p:nvPr>
            <p:ph idx="1"/>
          </p:nvPr>
        </p:nvSpPr>
        <p:spPr>
          <a:xfrm>
            <a:off x="838200" y="2073031"/>
            <a:ext cx="10515600" cy="4337809"/>
          </a:xfrm>
        </p:spPr>
        <p:txBody>
          <a:bodyPr>
            <a:normAutofit lnSpcReduction="10000"/>
          </a:bodyPr>
          <a:lstStyle/>
          <a:p>
            <a:r>
              <a:rPr lang="es-CO" dirty="0"/>
              <a:t>Cuánto necesita para el proyecto?</a:t>
            </a:r>
          </a:p>
          <a:p>
            <a:pPr marL="0" indent="0">
              <a:buNone/>
            </a:pPr>
            <a:r>
              <a:rPr lang="es-CO" dirty="0"/>
              <a:t> $ 25’496.813,24</a:t>
            </a:r>
          </a:p>
          <a:p>
            <a:r>
              <a:rPr lang="es-CO" dirty="0"/>
              <a:t>Cuál va a ser la inversión?</a:t>
            </a:r>
          </a:p>
          <a:p>
            <a:pPr marL="0" indent="0">
              <a:buNone/>
            </a:pPr>
            <a:r>
              <a:rPr lang="es-CO" dirty="0"/>
              <a:t>Equipos y licencias.</a:t>
            </a:r>
          </a:p>
          <a:p>
            <a:pPr marL="0" indent="0">
              <a:buNone/>
            </a:pPr>
            <a:r>
              <a:rPr lang="es-CO" dirty="0"/>
              <a:t>Nomina equipo de trabajo.</a:t>
            </a:r>
          </a:p>
          <a:p>
            <a:r>
              <a:rPr lang="es-CO" dirty="0"/>
              <a:t>Proyección de ventas primer año</a:t>
            </a:r>
          </a:p>
          <a:p>
            <a:pPr marL="0" indent="0">
              <a:buNone/>
            </a:pPr>
            <a:r>
              <a:rPr lang="es-CO" dirty="0"/>
              <a:t>6.000 licencias el 1 año (42% población con L.C de Bogotá)</a:t>
            </a:r>
          </a:p>
          <a:p>
            <a:r>
              <a:rPr lang="es-CO" dirty="0"/>
              <a:t>Cuál es la utilidad?</a:t>
            </a:r>
          </a:p>
          <a:p>
            <a:pPr marL="0" indent="0">
              <a:buNone/>
            </a:pPr>
            <a:r>
              <a:rPr lang="es-CO" dirty="0"/>
              <a:t>TIR 84%</a:t>
            </a:r>
          </a:p>
          <a:p>
            <a:pPr marL="0" indent="0">
              <a:buNone/>
            </a:pPr>
            <a:endParaRPr lang="es-CO" dirty="0"/>
          </a:p>
        </p:txBody>
      </p:sp>
    </p:spTree>
    <p:extLst>
      <p:ext uri="{BB962C8B-B14F-4D97-AF65-F5344CB8AC3E}">
        <p14:creationId xmlns:p14="http://schemas.microsoft.com/office/powerpoint/2010/main" val="2527812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lstStyle/>
          <a:p>
            <a:pPr marL="0" indent="0">
              <a:buNone/>
            </a:pPr>
            <a:r>
              <a:rPr lang="es-CO" dirty="0"/>
              <a:t>GRACIAS</a:t>
            </a:r>
          </a:p>
        </p:txBody>
      </p:sp>
    </p:spTree>
    <p:extLst>
      <p:ext uri="{BB962C8B-B14F-4D97-AF65-F5344CB8AC3E}">
        <p14:creationId xmlns:p14="http://schemas.microsoft.com/office/powerpoint/2010/main" val="1722359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O" dirty="0"/>
              <a:t>¿Quién es soy? </a:t>
            </a:r>
          </a:p>
        </p:txBody>
      </p:sp>
      <p:sp>
        <p:nvSpPr>
          <p:cNvPr id="3" name="Marcador de contenido 2"/>
          <p:cNvSpPr>
            <a:spLocks noGrp="1"/>
          </p:cNvSpPr>
          <p:nvPr>
            <p:ph idx="1"/>
          </p:nvPr>
        </p:nvSpPr>
        <p:spPr/>
        <p:txBody>
          <a:bodyPr>
            <a:normAutofit/>
          </a:bodyPr>
          <a:lstStyle/>
          <a:p>
            <a:pPr marL="0" indent="0">
              <a:buNone/>
            </a:pPr>
            <a:r>
              <a:rPr lang="es-CO" dirty="0"/>
              <a:t>Mi nombre es Diego Cruz, tengo 24 años, soy estudiante de ultimo semestre de ingeniería de sistemas, certificado internacional en </a:t>
            </a:r>
            <a:r>
              <a:rPr lang="es-CO" dirty="0" err="1"/>
              <a:t>unity</a:t>
            </a:r>
            <a:r>
              <a:rPr lang="es-CO" dirty="0"/>
              <a:t>.</a:t>
            </a:r>
          </a:p>
          <a:p>
            <a:pPr marL="0" indent="0">
              <a:buNone/>
            </a:pPr>
            <a:endParaRPr lang="es-CO" dirty="0"/>
          </a:p>
          <a:p>
            <a:pPr marL="0" indent="0">
              <a:buNone/>
            </a:pPr>
            <a:r>
              <a:rPr lang="es-CO" dirty="0"/>
              <a:t>Trabaje durante 4 años con población con limitación cognitiva, a través de la música  como principal herramienta de equilibrio, alegría y control en el desarrollo de una calidad de vida adecuada para el ser humano.</a:t>
            </a:r>
          </a:p>
          <a:p>
            <a:pPr marL="0" indent="0">
              <a:buNone/>
            </a:pPr>
            <a:endParaRPr lang="es-CO" dirty="0"/>
          </a:p>
        </p:txBody>
      </p:sp>
    </p:spTree>
    <p:extLst>
      <p:ext uri="{BB962C8B-B14F-4D97-AF65-F5344CB8AC3E}">
        <p14:creationId xmlns:p14="http://schemas.microsoft.com/office/powerpoint/2010/main" val="5829162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O" dirty="0"/>
              <a:t>¿Cuál es mi producto o servicio?</a:t>
            </a:r>
          </a:p>
        </p:txBody>
      </p:sp>
      <p:sp>
        <p:nvSpPr>
          <p:cNvPr id="3" name="Marcador de contenido 2"/>
          <p:cNvSpPr>
            <a:spLocks noGrp="1"/>
          </p:cNvSpPr>
          <p:nvPr>
            <p:ph idx="1"/>
          </p:nvPr>
        </p:nvSpPr>
        <p:spPr/>
        <p:txBody>
          <a:bodyPr/>
          <a:lstStyle/>
          <a:p>
            <a:r>
              <a:rPr lang="es-CO" dirty="0"/>
              <a:t>Plataforma educativa para población con limitación cognitiva.</a:t>
            </a:r>
          </a:p>
          <a:p>
            <a:pPr lvl="1">
              <a:buFont typeface="Wingdings" panose="05000000000000000000" pitchFamily="2" charset="2"/>
              <a:buChar char="v"/>
            </a:pPr>
            <a:r>
              <a:rPr lang="es-CO" sz="2000" dirty="0"/>
              <a:t>Habilidades </a:t>
            </a:r>
            <a:r>
              <a:rPr lang="es-CO" sz="2000" dirty="0" err="1"/>
              <a:t>Psico</a:t>
            </a:r>
            <a:r>
              <a:rPr lang="es-CO" sz="2000" dirty="0"/>
              <a:t>-Motoras.</a:t>
            </a:r>
          </a:p>
          <a:p>
            <a:pPr lvl="1">
              <a:buFont typeface="Wingdings" panose="05000000000000000000" pitchFamily="2" charset="2"/>
              <a:buChar char="v"/>
            </a:pPr>
            <a:r>
              <a:rPr lang="es-CO" sz="2000" dirty="0"/>
              <a:t>Aprendizaje de la lógica matemática y el desarrollo del lenguaje.</a:t>
            </a:r>
          </a:p>
          <a:p>
            <a:r>
              <a:rPr lang="es-CO" dirty="0"/>
              <a:t>Desarrollo de software a  la medida para personas con limitación cognitiva.</a:t>
            </a:r>
          </a:p>
          <a:p>
            <a:pPr marL="0" indent="0">
              <a:buNone/>
            </a:pPr>
            <a:endParaRPr lang="es-CO" dirty="0"/>
          </a:p>
        </p:txBody>
      </p:sp>
    </p:spTree>
    <p:extLst>
      <p:ext uri="{BB962C8B-B14F-4D97-AF65-F5344CB8AC3E}">
        <p14:creationId xmlns:p14="http://schemas.microsoft.com/office/powerpoint/2010/main" val="3868789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CO" dirty="0"/>
              <a:t>¿Qué necesidad, problema, oportunidad o desafío he identificado?</a:t>
            </a:r>
          </a:p>
        </p:txBody>
      </p:sp>
      <p:sp>
        <p:nvSpPr>
          <p:cNvPr id="3" name="Marcador de contenido 2"/>
          <p:cNvSpPr>
            <a:spLocks noGrp="1"/>
          </p:cNvSpPr>
          <p:nvPr>
            <p:ph idx="1"/>
          </p:nvPr>
        </p:nvSpPr>
        <p:spPr/>
        <p:txBody>
          <a:bodyPr/>
          <a:lstStyle/>
          <a:p>
            <a:r>
              <a:rPr lang="es-CO" dirty="0"/>
              <a:t>¿Cómo fortalecer el proceso educativo de las personas con limitaciones cognitivas de manera que este procedimiento sea factible?</a:t>
            </a:r>
          </a:p>
          <a:p>
            <a:r>
              <a:rPr lang="es-CO" dirty="0"/>
              <a:t>Descripción de la comunidad afectada:</a:t>
            </a:r>
          </a:p>
        </p:txBody>
      </p:sp>
    </p:spTree>
    <p:extLst>
      <p:ext uri="{BB962C8B-B14F-4D97-AF65-F5344CB8AC3E}">
        <p14:creationId xmlns:p14="http://schemas.microsoft.com/office/powerpoint/2010/main" val="3112179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493976" y="593367"/>
            <a:ext cx="11280000" cy="763600"/>
          </a:xfrm>
          <a:prstGeom prst="rect">
            <a:avLst/>
          </a:prstGeom>
        </p:spPr>
        <p:txBody>
          <a:bodyPr lIns="121900" tIns="121900" rIns="121900" bIns="121900" anchor="t" anchorCtr="0">
            <a:noAutofit/>
          </a:bodyPr>
          <a:lstStyle/>
          <a:p>
            <a:pPr>
              <a:buClr>
                <a:srgbClr val="000000"/>
              </a:buClr>
              <a:buSzPct val="39285"/>
            </a:pPr>
            <a:r>
              <a:rPr lang="en" b="1"/>
              <a:t>Planteamiento del Problema</a:t>
            </a:r>
          </a:p>
        </p:txBody>
      </p:sp>
      <p:sp>
        <p:nvSpPr>
          <p:cNvPr id="288" name="Shape 288"/>
          <p:cNvSpPr/>
          <p:nvPr/>
        </p:nvSpPr>
        <p:spPr>
          <a:xfrm>
            <a:off x="2561564" y="2919833"/>
            <a:ext cx="1178000" cy="1178000"/>
          </a:xfrm>
          <a:prstGeom prst="ellipse">
            <a:avLst/>
          </a:prstGeom>
          <a:solidFill>
            <a:srgbClr val="FCE5CD"/>
          </a:solidFill>
          <a:ln>
            <a:noFill/>
          </a:ln>
        </p:spPr>
        <p:txBody>
          <a:bodyPr lIns="121900" tIns="121900" rIns="121900" bIns="121900" anchor="ctr" anchorCtr="0">
            <a:noAutofit/>
          </a:bodyPr>
          <a:lstStyle/>
          <a:p>
            <a:pPr defTabSz="1219170"/>
            <a:endParaRPr sz="1200" kern="0">
              <a:solidFill>
                <a:srgbClr val="000000"/>
              </a:solidFill>
              <a:latin typeface="Muli"/>
              <a:ea typeface="Muli"/>
              <a:cs typeface="Muli"/>
              <a:sym typeface="Muli"/>
            </a:endParaRPr>
          </a:p>
        </p:txBody>
      </p:sp>
      <p:sp>
        <p:nvSpPr>
          <p:cNvPr id="289" name="Shape 289"/>
          <p:cNvSpPr/>
          <p:nvPr/>
        </p:nvSpPr>
        <p:spPr>
          <a:xfrm rot="-5400000">
            <a:off x="1900197" y="2250120"/>
            <a:ext cx="2517600" cy="2517600"/>
          </a:xfrm>
          <a:prstGeom prst="donut">
            <a:avLst>
              <a:gd name="adj" fmla="val 11757"/>
            </a:avLst>
          </a:prstGeom>
          <a:solidFill>
            <a:srgbClr val="FCE5CD"/>
          </a:solidFill>
          <a:ln>
            <a:noFill/>
          </a:ln>
        </p:spPr>
        <p:txBody>
          <a:bodyPr lIns="121900" tIns="121900" rIns="121900" bIns="121900" anchor="ctr" anchorCtr="0">
            <a:noAutofit/>
          </a:bodyPr>
          <a:lstStyle/>
          <a:p>
            <a:pPr defTabSz="1219170"/>
            <a:endParaRPr sz="1200" kern="0">
              <a:solidFill>
                <a:srgbClr val="000000"/>
              </a:solidFill>
              <a:latin typeface="Muli"/>
              <a:ea typeface="Muli"/>
              <a:cs typeface="Muli"/>
              <a:sym typeface="Muli"/>
            </a:endParaRPr>
          </a:p>
        </p:txBody>
      </p:sp>
      <p:sp>
        <p:nvSpPr>
          <p:cNvPr id="290" name="Shape 290"/>
          <p:cNvSpPr/>
          <p:nvPr/>
        </p:nvSpPr>
        <p:spPr>
          <a:xfrm rot="-5400541">
            <a:off x="1887472" y="2250028"/>
            <a:ext cx="2542400" cy="2517600"/>
          </a:xfrm>
          <a:prstGeom prst="blockArc">
            <a:avLst>
              <a:gd name="adj1" fmla="val 18604360"/>
              <a:gd name="adj2" fmla="val 21359306"/>
              <a:gd name="adj3" fmla="val 11617"/>
            </a:avLst>
          </a:prstGeom>
          <a:solidFill>
            <a:srgbClr val="E06666"/>
          </a:solidFill>
          <a:ln>
            <a:noFill/>
          </a:ln>
        </p:spPr>
        <p:txBody>
          <a:bodyPr lIns="121900" tIns="121900" rIns="121900" bIns="121900" anchor="ctr" anchorCtr="0">
            <a:noAutofit/>
          </a:bodyPr>
          <a:lstStyle/>
          <a:p>
            <a:pPr defTabSz="1219170"/>
            <a:endParaRPr sz="1200" kern="0">
              <a:solidFill>
                <a:srgbClr val="000000"/>
              </a:solidFill>
              <a:latin typeface="Muli"/>
              <a:ea typeface="Muli"/>
              <a:cs typeface="Muli"/>
              <a:sym typeface="Muli"/>
            </a:endParaRPr>
          </a:p>
        </p:txBody>
      </p:sp>
      <p:sp>
        <p:nvSpPr>
          <p:cNvPr id="296" name="Shape 296"/>
          <p:cNvSpPr txBox="1"/>
          <p:nvPr/>
        </p:nvSpPr>
        <p:spPr>
          <a:xfrm>
            <a:off x="1724600" y="4851667"/>
            <a:ext cx="3792000" cy="886800"/>
          </a:xfrm>
          <a:prstGeom prst="rect">
            <a:avLst/>
          </a:prstGeom>
          <a:noFill/>
          <a:ln>
            <a:noFill/>
          </a:ln>
        </p:spPr>
        <p:txBody>
          <a:bodyPr lIns="121900" tIns="121900" rIns="121900" bIns="121900" anchor="t" anchorCtr="0">
            <a:noAutofit/>
          </a:bodyPr>
          <a:lstStyle/>
          <a:p>
            <a:pPr defTabSz="1219170"/>
            <a:r>
              <a:rPr lang="en" sz="1467" kern="0">
                <a:solidFill>
                  <a:srgbClr val="666666"/>
                </a:solidFill>
                <a:latin typeface="Arial"/>
                <a:cs typeface="Arial"/>
                <a:sym typeface="Arial"/>
              </a:rPr>
              <a:t>de la población con Limitaciones Cognitivas en edad educativa recibe educación.</a:t>
            </a:r>
          </a:p>
        </p:txBody>
      </p:sp>
      <p:sp>
        <p:nvSpPr>
          <p:cNvPr id="297" name="Shape 297"/>
          <p:cNvSpPr txBox="1"/>
          <p:nvPr/>
        </p:nvSpPr>
        <p:spPr>
          <a:xfrm>
            <a:off x="6015600" y="5507267"/>
            <a:ext cx="6176400" cy="574800"/>
          </a:xfrm>
          <a:prstGeom prst="rect">
            <a:avLst/>
          </a:prstGeom>
          <a:noFill/>
          <a:ln>
            <a:noFill/>
          </a:ln>
        </p:spPr>
        <p:txBody>
          <a:bodyPr lIns="121900" tIns="121900" rIns="121900" bIns="121900" anchor="t" anchorCtr="0">
            <a:noAutofit/>
          </a:bodyPr>
          <a:lstStyle/>
          <a:p>
            <a:pPr defTabSz="1219170"/>
            <a:r>
              <a:rPr lang="en" sz="1200" kern="0">
                <a:solidFill>
                  <a:srgbClr val="666666"/>
                </a:solidFill>
                <a:latin typeface="Arial"/>
                <a:cs typeface="Arial"/>
                <a:sym typeface="Arial"/>
              </a:rPr>
              <a:t>Fuente: Lasso, Judith Urrego. Concepto 130011 de 2010 Secretaría Distrital de Educación. [En línea] 22 de 09 de 2010.</a:t>
            </a:r>
          </a:p>
        </p:txBody>
      </p:sp>
      <p:sp>
        <p:nvSpPr>
          <p:cNvPr id="298" name="Shape 298"/>
          <p:cNvSpPr txBox="1"/>
          <p:nvPr/>
        </p:nvSpPr>
        <p:spPr>
          <a:xfrm>
            <a:off x="2234351" y="3340325"/>
            <a:ext cx="1951200" cy="337200"/>
          </a:xfrm>
          <a:prstGeom prst="rect">
            <a:avLst/>
          </a:prstGeom>
          <a:noFill/>
          <a:ln>
            <a:noFill/>
          </a:ln>
        </p:spPr>
        <p:txBody>
          <a:bodyPr lIns="121900" tIns="121900" rIns="121900" bIns="121900" anchor="ctr" anchorCtr="0">
            <a:noAutofit/>
          </a:bodyPr>
          <a:lstStyle/>
          <a:p>
            <a:pPr algn="ctr" defTabSz="1219170"/>
            <a:r>
              <a:rPr lang="en" sz="3467" kern="0">
                <a:solidFill>
                  <a:srgbClr val="000000"/>
                </a:solidFill>
                <a:latin typeface="Arial Black"/>
                <a:ea typeface="Arial Black"/>
                <a:cs typeface="Arial Black"/>
                <a:sym typeface="Arial Black"/>
              </a:rPr>
              <a:t>26.4</a:t>
            </a:r>
            <a:r>
              <a:rPr lang="en" sz="3467" kern="0">
                <a:solidFill>
                  <a:srgbClr val="000000"/>
                </a:solidFill>
                <a:latin typeface="Muli"/>
                <a:ea typeface="Muli"/>
                <a:cs typeface="Muli"/>
                <a:sym typeface="Muli"/>
              </a:rPr>
              <a:t>%</a:t>
            </a:r>
          </a:p>
        </p:txBody>
      </p:sp>
      <p:sp>
        <p:nvSpPr>
          <p:cNvPr id="299" name="Shape 299"/>
          <p:cNvSpPr txBox="1"/>
          <p:nvPr/>
        </p:nvSpPr>
        <p:spPr>
          <a:xfrm>
            <a:off x="5675733" y="2162500"/>
            <a:ext cx="2803600" cy="964000"/>
          </a:xfrm>
          <a:prstGeom prst="rect">
            <a:avLst/>
          </a:prstGeom>
          <a:noFill/>
          <a:ln>
            <a:noFill/>
          </a:ln>
        </p:spPr>
        <p:txBody>
          <a:bodyPr lIns="121900" tIns="121900" rIns="121900" bIns="121900" anchor="ctr" anchorCtr="0">
            <a:noAutofit/>
          </a:bodyPr>
          <a:lstStyle/>
          <a:p>
            <a:pPr defTabSz="1219170"/>
            <a:r>
              <a:rPr lang="en" sz="4800" kern="0">
                <a:solidFill>
                  <a:srgbClr val="E06666"/>
                </a:solidFill>
                <a:highlight>
                  <a:srgbClr val="FFFFFF"/>
                </a:highlight>
                <a:latin typeface="Impact"/>
                <a:ea typeface="Impact"/>
                <a:cs typeface="Impact"/>
                <a:sym typeface="Impact"/>
              </a:rPr>
              <a:t>En Bogotá</a:t>
            </a:r>
          </a:p>
        </p:txBody>
      </p:sp>
      <p:sp>
        <p:nvSpPr>
          <p:cNvPr id="300" name="Shape 300"/>
          <p:cNvSpPr txBox="1"/>
          <p:nvPr/>
        </p:nvSpPr>
        <p:spPr>
          <a:xfrm>
            <a:off x="655533" y="1138133"/>
            <a:ext cx="3348400" cy="373200"/>
          </a:xfrm>
          <a:prstGeom prst="rect">
            <a:avLst/>
          </a:prstGeom>
          <a:noFill/>
          <a:ln>
            <a:noFill/>
          </a:ln>
        </p:spPr>
        <p:txBody>
          <a:bodyPr lIns="121900" tIns="121900" rIns="121900" bIns="121900" anchor="t" anchorCtr="0">
            <a:noAutofit/>
          </a:bodyPr>
          <a:lstStyle/>
          <a:p>
            <a:pPr defTabSz="1219170"/>
            <a:r>
              <a:rPr lang="en" sz="1867" kern="0">
                <a:solidFill>
                  <a:srgbClr val="999999"/>
                </a:solidFill>
                <a:latin typeface="Arial"/>
                <a:cs typeface="Arial"/>
                <a:sym typeface="Arial"/>
              </a:rPr>
              <a:t>Acceso a la Educación</a:t>
            </a:r>
            <a:r>
              <a:rPr lang="en" sz="1867" kern="0">
                <a:solidFill>
                  <a:srgbClr val="000000"/>
                </a:solidFill>
                <a:latin typeface="Arial"/>
                <a:cs typeface="Arial"/>
                <a:sym typeface="Arial"/>
              </a:rPr>
              <a:t> </a:t>
            </a:r>
          </a:p>
        </p:txBody>
      </p:sp>
      <p:sp>
        <p:nvSpPr>
          <p:cNvPr id="301" name="Shape 301"/>
          <p:cNvSpPr txBox="1"/>
          <p:nvPr/>
        </p:nvSpPr>
        <p:spPr>
          <a:xfrm>
            <a:off x="8241233" y="2066067"/>
            <a:ext cx="3348400" cy="964000"/>
          </a:xfrm>
          <a:prstGeom prst="rect">
            <a:avLst/>
          </a:prstGeom>
          <a:noFill/>
          <a:ln>
            <a:noFill/>
          </a:ln>
        </p:spPr>
        <p:txBody>
          <a:bodyPr lIns="121900" tIns="121900" rIns="121900" bIns="121900" anchor="ctr" anchorCtr="0">
            <a:noAutofit/>
          </a:bodyPr>
          <a:lstStyle/>
          <a:p>
            <a:pPr defTabSz="1219170"/>
            <a:r>
              <a:rPr lang="en" sz="3200" kern="0">
                <a:solidFill>
                  <a:srgbClr val="999999"/>
                </a:solidFill>
                <a:highlight>
                  <a:srgbClr val="FFFFFF"/>
                </a:highlight>
                <a:latin typeface="Roboto"/>
                <a:ea typeface="Roboto"/>
                <a:cs typeface="Roboto"/>
                <a:sym typeface="Roboto"/>
              </a:rPr>
              <a:t>solo un total de</a:t>
            </a:r>
            <a:r>
              <a:rPr lang="en" sz="4800" kern="0">
                <a:solidFill>
                  <a:srgbClr val="999999"/>
                </a:solidFill>
                <a:highlight>
                  <a:srgbClr val="FFFFFF"/>
                </a:highlight>
                <a:latin typeface="Roboto"/>
                <a:ea typeface="Roboto"/>
                <a:cs typeface="Roboto"/>
                <a:sym typeface="Roboto"/>
              </a:rPr>
              <a:t> </a:t>
            </a:r>
          </a:p>
        </p:txBody>
      </p:sp>
      <p:sp>
        <p:nvSpPr>
          <p:cNvPr id="302" name="Shape 302"/>
          <p:cNvSpPr txBox="1"/>
          <p:nvPr/>
        </p:nvSpPr>
        <p:spPr>
          <a:xfrm>
            <a:off x="6248167" y="3081967"/>
            <a:ext cx="1951200" cy="813200"/>
          </a:xfrm>
          <a:prstGeom prst="rect">
            <a:avLst/>
          </a:prstGeom>
          <a:noFill/>
          <a:ln>
            <a:noFill/>
          </a:ln>
        </p:spPr>
        <p:txBody>
          <a:bodyPr lIns="121900" tIns="121900" rIns="121900" bIns="121900" anchor="ctr" anchorCtr="0">
            <a:noAutofit/>
          </a:bodyPr>
          <a:lstStyle/>
          <a:p>
            <a:pPr defTabSz="1219170">
              <a:buClr>
                <a:srgbClr val="000000"/>
              </a:buClr>
              <a:buSzPct val="25000"/>
            </a:pPr>
            <a:r>
              <a:rPr lang="en" sz="6400" kern="0">
                <a:solidFill>
                  <a:srgbClr val="E06666"/>
                </a:solidFill>
                <a:latin typeface="Impact"/>
                <a:ea typeface="Impact"/>
                <a:cs typeface="Impact"/>
                <a:sym typeface="Impact"/>
              </a:rPr>
              <a:t>3759</a:t>
            </a:r>
          </a:p>
        </p:txBody>
      </p:sp>
      <p:sp>
        <p:nvSpPr>
          <p:cNvPr id="303" name="Shape 303"/>
          <p:cNvSpPr txBox="1"/>
          <p:nvPr/>
        </p:nvSpPr>
        <p:spPr>
          <a:xfrm>
            <a:off x="6866600" y="3995633"/>
            <a:ext cx="4723200" cy="964000"/>
          </a:xfrm>
          <a:prstGeom prst="rect">
            <a:avLst/>
          </a:prstGeom>
          <a:noFill/>
          <a:ln>
            <a:noFill/>
          </a:ln>
        </p:spPr>
        <p:txBody>
          <a:bodyPr lIns="121900" tIns="121900" rIns="121900" bIns="121900" anchor="ctr" anchorCtr="0">
            <a:noAutofit/>
          </a:bodyPr>
          <a:lstStyle/>
          <a:p>
            <a:pPr defTabSz="1219170"/>
            <a:r>
              <a:rPr lang="en" sz="1600" kern="0">
                <a:solidFill>
                  <a:srgbClr val="666666"/>
                </a:solidFill>
                <a:highlight>
                  <a:srgbClr val="FFFFFF"/>
                </a:highlight>
                <a:latin typeface="Roboto"/>
                <a:ea typeface="Roboto"/>
                <a:cs typeface="Roboto"/>
                <a:sym typeface="Roboto"/>
              </a:rPr>
              <a:t>Personas (niños y adolescentes ) con algún tipo de L.C se encuentran matriculados a un I.E.D</a:t>
            </a:r>
          </a:p>
        </p:txBody>
      </p:sp>
      <p:sp>
        <p:nvSpPr>
          <p:cNvPr id="304" name="Shape 304"/>
          <p:cNvSpPr txBox="1"/>
          <p:nvPr/>
        </p:nvSpPr>
        <p:spPr>
          <a:xfrm>
            <a:off x="8095900" y="3354067"/>
            <a:ext cx="1066800" cy="414000"/>
          </a:xfrm>
          <a:prstGeom prst="rect">
            <a:avLst/>
          </a:prstGeom>
          <a:noFill/>
          <a:ln>
            <a:noFill/>
          </a:ln>
        </p:spPr>
        <p:txBody>
          <a:bodyPr lIns="121900" tIns="121900" rIns="121900" bIns="121900" anchor="t" anchorCtr="0">
            <a:noAutofit/>
          </a:bodyPr>
          <a:lstStyle/>
          <a:p>
            <a:pPr defTabSz="1219170"/>
            <a:r>
              <a:rPr lang="en" sz="1867" kern="0">
                <a:solidFill>
                  <a:srgbClr val="666666"/>
                </a:solidFill>
                <a:latin typeface="Arial"/>
                <a:cs typeface="Arial"/>
                <a:sym typeface="Arial"/>
              </a:rPr>
              <a:t>De las</a:t>
            </a:r>
            <a:r>
              <a:rPr lang="en" sz="1867" kern="0">
                <a:solidFill>
                  <a:srgbClr val="000000"/>
                </a:solidFill>
                <a:latin typeface="Arial"/>
                <a:cs typeface="Arial"/>
                <a:sym typeface="Arial"/>
              </a:rPr>
              <a:t> </a:t>
            </a:r>
          </a:p>
        </p:txBody>
      </p:sp>
      <p:sp>
        <p:nvSpPr>
          <p:cNvPr id="305" name="Shape 305"/>
          <p:cNvSpPr txBox="1"/>
          <p:nvPr/>
        </p:nvSpPr>
        <p:spPr>
          <a:xfrm>
            <a:off x="8903167" y="3131033"/>
            <a:ext cx="2419600" cy="763600"/>
          </a:xfrm>
          <a:prstGeom prst="rect">
            <a:avLst/>
          </a:prstGeom>
          <a:noFill/>
          <a:ln>
            <a:noFill/>
          </a:ln>
        </p:spPr>
        <p:txBody>
          <a:bodyPr lIns="121900" tIns="121900" rIns="121900" bIns="121900" anchor="ctr" anchorCtr="0">
            <a:noAutofit/>
          </a:bodyPr>
          <a:lstStyle/>
          <a:p>
            <a:pPr algn="r" defTabSz="1219170">
              <a:lnSpc>
                <a:spcPct val="115000"/>
              </a:lnSpc>
            </a:pPr>
            <a:r>
              <a:rPr lang="en" sz="6400" kern="0">
                <a:solidFill>
                  <a:srgbClr val="E06666"/>
                </a:solidFill>
                <a:latin typeface="Impact"/>
                <a:ea typeface="Impact"/>
                <a:cs typeface="Impact"/>
                <a:sym typeface="Impact"/>
              </a:rPr>
              <a:t>14.205</a:t>
            </a:r>
          </a:p>
        </p:txBody>
      </p:sp>
      <p:sp>
        <p:nvSpPr>
          <p:cNvPr id="306" name="Shape 306"/>
          <p:cNvSpPr txBox="1"/>
          <p:nvPr/>
        </p:nvSpPr>
        <p:spPr>
          <a:xfrm>
            <a:off x="1724600" y="1971133"/>
            <a:ext cx="975200" cy="414000"/>
          </a:xfrm>
          <a:prstGeom prst="rect">
            <a:avLst/>
          </a:prstGeom>
          <a:noFill/>
          <a:ln>
            <a:noFill/>
          </a:ln>
        </p:spPr>
        <p:txBody>
          <a:bodyPr lIns="121900" tIns="121900" rIns="121900" bIns="121900" anchor="t" anchorCtr="0">
            <a:noAutofit/>
          </a:bodyPr>
          <a:lstStyle/>
          <a:p>
            <a:pPr defTabSz="1219170"/>
            <a:r>
              <a:rPr lang="en" sz="1467" kern="0">
                <a:solidFill>
                  <a:srgbClr val="666666"/>
                </a:solidFill>
                <a:latin typeface="Arial"/>
                <a:cs typeface="Arial"/>
                <a:sym typeface="Arial"/>
              </a:rPr>
              <a:t>Solo el</a:t>
            </a:r>
          </a:p>
        </p:txBody>
      </p:sp>
    </p:spTree>
    <p:extLst>
      <p:ext uri="{BB962C8B-B14F-4D97-AF65-F5344CB8AC3E}">
        <p14:creationId xmlns:p14="http://schemas.microsoft.com/office/powerpoint/2010/main" val="1978958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CO" dirty="0"/>
              <a:t>¿En que se diferencia mi solución a las presentadas en el mercado?</a:t>
            </a:r>
          </a:p>
        </p:txBody>
      </p:sp>
      <p:sp>
        <p:nvSpPr>
          <p:cNvPr id="3" name="Marcador de contenido 2"/>
          <p:cNvSpPr>
            <a:spLocks noGrp="1"/>
          </p:cNvSpPr>
          <p:nvPr>
            <p:ph idx="1"/>
          </p:nvPr>
        </p:nvSpPr>
        <p:spPr/>
        <p:txBody>
          <a:bodyPr>
            <a:normAutofit/>
          </a:bodyPr>
          <a:lstStyle/>
          <a:p>
            <a:r>
              <a:rPr lang="es-CO" dirty="0"/>
              <a:t>La población que presenta un tipo de limitación cognitiva en Colombia, presenta dificultades para acceder a un tipo de educación que se adapte a su modelo de formación personal.</a:t>
            </a:r>
          </a:p>
          <a:p>
            <a:r>
              <a:rPr lang="es-CO" dirty="0"/>
              <a:t>Uso de  técnicas de juego en el entorno educativo, para mejorar la motivación hacia el aprendizaje en principio pocos atractivos, además de usar metodologías musicales, de las cuales se ha evidenciado el gran aporte que tiene a nivel educativo generando beneficios como: seguridad, concentración, además de mejorar el proceso de aprendizaje.</a:t>
            </a:r>
          </a:p>
          <a:p>
            <a:endParaRPr lang="es-CO" dirty="0"/>
          </a:p>
        </p:txBody>
      </p:sp>
    </p:spTree>
    <p:extLst>
      <p:ext uri="{BB962C8B-B14F-4D97-AF65-F5344CB8AC3E}">
        <p14:creationId xmlns:p14="http://schemas.microsoft.com/office/powerpoint/2010/main" val="1351500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contenido 2"/>
          <p:cNvSpPr>
            <a:spLocks noGrp="1"/>
          </p:cNvSpPr>
          <p:nvPr>
            <p:ph idx="1"/>
          </p:nvPr>
        </p:nvSpPr>
        <p:spPr>
          <a:xfrm>
            <a:off x="731520" y="1520213"/>
            <a:ext cx="10515600" cy="3879510"/>
          </a:xfrm>
        </p:spPr>
        <p:txBody>
          <a:bodyPr>
            <a:normAutofit/>
          </a:bodyPr>
          <a:lstStyle/>
          <a:p>
            <a:r>
              <a:rPr lang="es-ES" dirty="0"/>
              <a:t>Buscamos satisfacer las necesidades educativas especiales de cada persona, ya que las aplicaciones ofrecidas actualmente en el mercado van encaminadas a solo un tipo </a:t>
            </a:r>
            <a:r>
              <a:rPr lang="es-ES"/>
              <a:t>de población.</a:t>
            </a:r>
            <a:endParaRPr lang="es-CO" dirty="0"/>
          </a:p>
        </p:txBody>
      </p:sp>
    </p:spTree>
    <p:extLst>
      <p:ext uri="{BB962C8B-B14F-4D97-AF65-F5344CB8AC3E}">
        <p14:creationId xmlns:p14="http://schemas.microsoft.com/office/powerpoint/2010/main" val="1210761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CO" dirty="0"/>
              <a:t>¿Cómo voy a generar dinero?</a:t>
            </a:r>
          </a:p>
        </p:txBody>
      </p:sp>
      <p:sp>
        <p:nvSpPr>
          <p:cNvPr id="3" name="Marcador de contenido 2"/>
          <p:cNvSpPr>
            <a:spLocks noGrp="1"/>
          </p:cNvSpPr>
          <p:nvPr>
            <p:ph idx="1"/>
          </p:nvPr>
        </p:nvSpPr>
        <p:spPr/>
        <p:txBody>
          <a:bodyPr>
            <a:normAutofit fontScale="92500" lnSpcReduction="20000"/>
          </a:bodyPr>
          <a:lstStyle/>
          <a:p>
            <a:r>
              <a:rPr lang="es-CO" dirty="0"/>
              <a:t>Describa brevemente su modelo de negocios</a:t>
            </a:r>
          </a:p>
          <a:p>
            <a:pPr>
              <a:buFontTx/>
              <a:buChar char="-"/>
            </a:pPr>
            <a:r>
              <a:rPr lang="es-CO" dirty="0"/>
              <a:t>Producción:</a:t>
            </a:r>
          </a:p>
          <a:p>
            <a:pPr marL="0" indent="0">
              <a:buNone/>
            </a:pPr>
            <a:r>
              <a:rPr lang="es-CO" dirty="0"/>
              <a:t> Venta Directa de licencias con una prioridad anual para el uso del software, estas licencias tendrán un precio aproximado de $38.153 pesos el primer año, dicho precio ira reduciendo a medida que los clientes crecen.</a:t>
            </a:r>
          </a:p>
          <a:p>
            <a:pPr>
              <a:buFontTx/>
              <a:buChar char="-"/>
            </a:pPr>
            <a:r>
              <a:rPr lang="es-CO" dirty="0"/>
              <a:t>Canales de distribución:</a:t>
            </a:r>
          </a:p>
          <a:p>
            <a:pPr marL="0" indent="0">
              <a:buNone/>
            </a:pPr>
            <a:r>
              <a:rPr lang="es-CO" dirty="0"/>
              <a:t> La tecnología hoy en día se ha convertido en parte indispensable en cada ser humano, en Colombia se podría decir que cerca del 98% de la población cuenta con un dispositivo móvil, este será el puente para ofrecer nuestro aplicativo, se podrá descargar desde las plataformas de gestión de aplicaciones como </a:t>
            </a:r>
            <a:r>
              <a:rPr lang="es-CO" dirty="0" err="1"/>
              <a:t>play</a:t>
            </a:r>
            <a:r>
              <a:rPr lang="es-CO" dirty="0"/>
              <a:t> store  y app store.</a:t>
            </a:r>
          </a:p>
          <a:p>
            <a:pPr>
              <a:buFontTx/>
              <a:buChar char="-"/>
            </a:pPr>
            <a:endParaRPr lang="es-CO" dirty="0"/>
          </a:p>
          <a:p>
            <a:pPr>
              <a:buFontTx/>
              <a:buChar char="-"/>
            </a:pPr>
            <a:endParaRPr lang="es-CO" b="1" dirty="0"/>
          </a:p>
        </p:txBody>
      </p:sp>
    </p:spTree>
    <p:extLst>
      <p:ext uri="{BB962C8B-B14F-4D97-AF65-F5344CB8AC3E}">
        <p14:creationId xmlns:p14="http://schemas.microsoft.com/office/powerpoint/2010/main" val="3722570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2"/>
          <p:cNvSpPr txBox="1">
            <a:spLocks/>
          </p:cNvSpPr>
          <p:nvPr/>
        </p:nvSpPr>
        <p:spPr>
          <a:xfrm>
            <a:off x="990600" y="2449853"/>
            <a:ext cx="10515600" cy="38795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Tx/>
              <a:buChar char="-"/>
            </a:pPr>
            <a:r>
              <a:rPr lang="es-CO" dirty="0"/>
              <a:t>Estrategias de mercado:</a:t>
            </a:r>
          </a:p>
          <a:p>
            <a:pPr marL="0" indent="0">
              <a:buNone/>
            </a:pPr>
            <a:r>
              <a:rPr lang="es-CO" dirty="0"/>
              <a:t>Proceso de marketing del aplicativo en redes sociales, creando campañas digitales que permita a la población accede fácilmente a la información del producto.</a:t>
            </a:r>
          </a:p>
          <a:p>
            <a:pPr marL="0" indent="0">
              <a:buNone/>
            </a:pPr>
            <a:r>
              <a:rPr lang="es-CO" dirty="0"/>
              <a:t>Contacto directo con nuestros clientes, mediante el mecanismo de reuniones y eventos donde se oferte el producto y conozcamos sugerencias y apreciaciones del uso de nuestro aplicativo.</a:t>
            </a:r>
          </a:p>
          <a:p>
            <a:pPr>
              <a:buFontTx/>
              <a:buChar char="-"/>
            </a:pPr>
            <a:endParaRPr lang="es-CO" dirty="0"/>
          </a:p>
        </p:txBody>
      </p:sp>
    </p:spTree>
    <p:extLst>
      <p:ext uri="{BB962C8B-B14F-4D97-AF65-F5344CB8AC3E}">
        <p14:creationId xmlns:p14="http://schemas.microsoft.com/office/powerpoint/2010/main" val="3696071690"/>
      </p:ext>
    </p:extLst>
  </p:cSld>
  <p:clrMapOvr>
    <a:masterClrMapping/>
  </p:clrMapOvr>
</p:sld>
</file>

<file path=ppt/theme/theme1.xml><?xml version="1.0" encoding="utf-8"?>
<a:theme xmlns:a="http://schemas.openxmlformats.org/drawingml/2006/main" name="Tema de Office">
  <a:themeElements>
    <a:clrScheme name="Verde azulado">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788</TotalTime>
  <Words>607</Words>
  <Application>Microsoft Office PowerPoint</Application>
  <PresentationFormat>Panorámica</PresentationFormat>
  <Paragraphs>51</Paragraphs>
  <Slides>11</Slides>
  <Notes>1</Notes>
  <HiddenSlides>0</HiddenSlides>
  <MMClips>0</MMClips>
  <ScaleCrop>false</ScaleCrop>
  <HeadingPairs>
    <vt:vector size="8" baseType="variant">
      <vt:variant>
        <vt:lpstr>Fuentes usadas</vt:lpstr>
      </vt:variant>
      <vt:variant>
        <vt:i4>7</vt:i4>
      </vt:variant>
      <vt:variant>
        <vt:lpstr>Tema</vt:lpstr>
      </vt:variant>
      <vt:variant>
        <vt:i4>2</vt:i4>
      </vt:variant>
      <vt:variant>
        <vt:lpstr>Servidores OLE incrustados</vt:lpstr>
      </vt:variant>
      <vt:variant>
        <vt:i4>1</vt:i4>
      </vt:variant>
      <vt:variant>
        <vt:lpstr>Títulos de diapositiva</vt:lpstr>
      </vt:variant>
      <vt:variant>
        <vt:i4>11</vt:i4>
      </vt:variant>
    </vt:vector>
  </HeadingPairs>
  <TitlesOfParts>
    <vt:vector size="21" baseType="lpstr">
      <vt:lpstr>Arial</vt:lpstr>
      <vt:lpstr>Arial Black</vt:lpstr>
      <vt:lpstr>Calibri</vt:lpstr>
      <vt:lpstr>Impact</vt:lpstr>
      <vt:lpstr>Muli</vt:lpstr>
      <vt:lpstr>Roboto</vt:lpstr>
      <vt:lpstr>Wingdings</vt:lpstr>
      <vt:lpstr>Tema de Office</vt:lpstr>
      <vt:lpstr>simple-light-2</vt:lpstr>
      <vt:lpstr>Acrobat Document</vt:lpstr>
      <vt:lpstr>PITCH DE EMPRENDIMIENTO  </vt:lpstr>
      <vt:lpstr>¿Quién es soy? </vt:lpstr>
      <vt:lpstr>¿Cuál es mi producto o servicio?</vt:lpstr>
      <vt:lpstr>¿Qué necesidad, problema, oportunidad o desafío he identificado?</vt:lpstr>
      <vt:lpstr>Planteamiento del Problema</vt:lpstr>
      <vt:lpstr>¿En que se diferencia mi solución a las presentadas en el mercado?</vt:lpstr>
      <vt:lpstr>Presentación de PowerPoint</vt:lpstr>
      <vt:lpstr>¿Cómo voy a generar dinero?</vt:lpstr>
      <vt:lpstr>Presentación de PowerPoint</vt:lpstr>
      <vt:lpstr>INVERSIÓN</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NOMBRE DE LA IDEA DE NEGOCIO</dc:title>
  <dc:creator>Maria Andrea Espinosa</dc:creator>
  <cp:lastModifiedBy>Abeja</cp:lastModifiedBy>
  <cp:revision>25</cp:revision>
  <dcterms:created xsi:type="dcterms:W3CDTF">2017-02-10T16:51:05Z</dcterms:created>
  <dcterms:modified xsi:type="dcterms:W3CDTF">2017-04-06T13:49:17Z</dcterms:modified>
</cp:coreProperties>
</file>

<file path=docProps/thumbnail.jpeg>
</file>